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notesSlides/notesSlide1.xml" ContentType="application/vnd.openxmlformats-officedocument.presentationml.notesSlide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trictFirstAndLastChars="0" saveSubset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353" r:id="rId2"/>
    <p:sldId id="355" r:id="rId3"/>
    <p:sldId id="351" r:id="rId4"/>
    <p:sldId id="357" r:id="rId5"/>
    <p:sldId id="360" r:id="rId6"/>
    <p:sldId id="359" r:id="rId7"/>
    <p:sldId id="362" r:id="rId8"/>
    <p:sldId id="363" r:id="rId9"/>
    <p:sldId id="364" r:id="rId10"/>
    <p:sldId id="361" r:id="rId11"/>
    <p:sldId id="366" r:id="rId12"/>
    <p:sldId id="365" r:id="rId13"/>
    <p:sldId id="354" r:id="rId14"/>
    <p:sldId id="367" r:id="rId15"/>
    <p:sldId id="356" r:id="rId16"/>
  </p:sldIdLst>
  <p:sldSz cx="11949113" cy="6721475"/>
  <p:notesSz cx="7099300" cy="10234613"/>
  <p:custDataLst>
    <p:tags r:id="rId19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7">
          <p15:clr>
            <a:srgbClr val="A4A3A4"/>
          </p15:clr>
        </p15:guide>
        <p15:guide id="2" pos="376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4" userDrawn="1">
          <p15:clr>
            <a:srgbClr val="A4A3A4"/>
          </p15:clr>
        </p15:guide>
        <p15:guide id="2" pos="2236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51C2C"/>
    <a:srgbClr val="0563BB"/>
    <a:srgbClr val="0354B0"/>
    <a:srgbClr val="0049A6"/>
    <a:srgbClr val="0457B5"/>
    <a:srgbClr val="10A2ED"/>
    <a:srgbClr val="087CE3"/>
    <a:srgbClr val="055CB9"/>
    <a:srgbClr val="035CB8"/>
    <a:srgbClr val="066B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473" autoAdjust="0"/>
    <p:restoredTop sz="96814" autoAdjust="0"/>
  </p:normalViewPr>
  <p:slideViewPr>
    <p:cSldViewPr snapToGrid="0" snapToObjects="1">
      <p:cViewPr varScale="1">
        <p:scale>
          <a:sx n="134" d="100"/>
          <a:sy n="134" d="100"/>
        </p:scale>
        <p:origin x="632" y="176"/>
      </p:cViewPr>
      <p:guideLst>
        <p:guide orient="horz" pos="2117"/>
        <p:guide pos="376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 snapToObjects="1">
      <p:cViewPr varScale="1">
        <p:scale>
          <a:sx n="80" d="100"/>
          <a:sy n="80" d="100"/>
        </p:scale>
        <p:origin x="1530" y="102"/>
      </p:cViewPr>
      <p:guideLst>
        <p:guide orient="horz" pos="3224"/>
        <p:guide pos="2236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5915621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50719" y="549825"/>
            <a:ext cx="6647971" cy="3739896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5123" name="Rectangle 3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574896" y="5499465"/>
            <a:ext cx="6049780" cy="1262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6335558" y="9842082"/>
            <a:ext cx="563197" cy="190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>
            <a:lvl1pPr algn="r">
              <a:defRPr sz="1200"/>
            </a:lvl1pPr>
          </a:lstStyle>
          <a:p>
            <a:pPr>
              <a:defRPr/>
            </a:pPr>
            <a:fld id="{3C3A632B-FBDE-46D4-BF6F-6D14421E634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128" name="doc id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6898690" y="117994"/>
            <a:ext cx="65" cy="1231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b" anchorCtr="0" compatLnSpc="1">
            <a:prstTxWarp prst="textNoShape">
              <a:avLst/>
            </a:prstTxWarp>
            <a:spAutoFit/>
          </a:bodyPr>
          <a:lstStyle>
            <a:lvl1pPr algn="r">
              <a:defRPr sz="800"/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302559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895350" rtl="0" eaLnBrk="0" fontAlgn="base" hangingPunct="0">
      <a:spcBef>
        <a:spcPct val="0"/>
      </a:spcBef>
      <a:spcAft>
        <a:spcPct val="0"/>
      </a:spcAft>
      <a:buClr>
        <a:schemeClr val="tx2"/>
      </a:buClr>
      <a:defRPr sz="1600" kern="1200">
        <a:solidFill>
          <a:schemeClr val="tx1"/>
        </a:solidFill>
        <a:latin typeface="Arial" charset="0"/>
        <a:ea typeface="+mn-ea"/>
        <a:cs typeface="+mn-cs"/>
      </a:defRPr>
    </a:lvl1pPr>
    <a:lvl2pPr marL="117475" indent="-115888" algn="l" defTabSz="895350" rtl="0" eaLnBrk="0" fontAlgn="base" hangingPunct="0">
      <a:spcBef>
        <a:spcPct val="0"/>
      </a:spcBef>
      <a:spcAft>
        <a:spcPct val="0"/>
      </a:spcAft>
      <a:buClr>
        <a:schemeClr val="tx2"/>
      </a:buClr>
      <a:buSzPct val="120000"/>
      <a:buFont typeface="Arial" charset="0"/>
      <a:buChar char="▪"/>
      <a:defRPr sz="1600" kern="1200">
        <a:solidFill>
          <a:schemeClr val="tx1"/>
        </a:solidFill>
        <a:latin typeface="Arial" charset="0"/>
        <a:ea typeface="+mn-ea"/>
        <a:cs typeface="+mn-cs"/>
      </a:defRPr>
    </a:lvl2pPr>
    <a:lvl3pPr marL="300038" indent="-180975" algn="l" defTabSz="895350" rtl="0" eaLnBrk="0" fontAlgn="base" hangingPunct="0">
      <a:spcBef>
        <a:spcPct val="0"/>
      </a:spcBef>
      <a:spcAft>
        <a:spcPct val="0"/>
      </a:spcAft>
      <a:buClr>
        <a:schemeClr val="tx2"/>
      </a:buClr>
      <a:buSzPct val="120000"/>
      <a:buFont typeface="Arial" charset="0"/>
      <a:buChar char="–"/>
      <a:defRPr sz="1600" kern="1200">
        <a:solidFill>
          <a:schemeClr val="tx1"/>
        </a:solidFill>
        <a:latin typeface="Arial" charset="0"/>
        <a:ea typeface="+mn-ea"/>
        <a:cs typeface="+mn-cs"/>
      </a:defRPr>
    </a:lvl3pPr>
    <a:lvl4pPr marL="427038" indent="-125413" algn="l" defTabSz="895350" rtl="0" eaLnBrk="0" fontAlgn="base" hangingPunct="0">
      <a:spcBef>
        <a:spcPct val="0"/>
      </a:spcBef>
      <a:spcAft>
        <a:spcPct val="0"/>
      </a:spcAft>
      <a:buClr>
        <a:schemeClr val="tx2"/>
      </a:buClr>
      <a:buFont typeface="Arial" charset="0"/>
      <a:buChar char="▫"/>
      <a:defRPr sz="1600" kern="1200">
        <a:solidFill>
          <a:schemeClr val="tx1"/>
        </a:solidFill>
        <a:latin typeface="Arial" charset="0"/>
        <a:ea typeface="+mn-ea"/>
        <a:cs typeface="+mn-cs"/>
      </a:defRPr>
    </a:lvl4pPr>
    <a:lvl5pPr marL="542925" indent="-114300" algn="l" defTabSz="895350" rtl="0" eaLnBrk="0" fontAlgn="base" hangingPunct="0">
      <a:spcBef>
        <a:spcPct val="0"/>
      </a:spcBef>
      <a:spcAft>
        <a:spcPct val="0"/>
      </a:spcAft>
      <a:buClr>
        <a:schemeClr val="tx2"/>
      </a:buClr>
      <a:buSzPct val="89000"/>
      <a:buFont typeface="Arial" charset="0"/>
      <a:buChar char="-"/>
      <a:defRPr sz="16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3A632B-FBDE-46D4-BF6F-6D14421E6342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0" name="Slide Image Placeholder 9"/>
          <p:cNvSpPr>
            <a:spLocks noGrp="1" noRot="1" noChangeAspect="1"/>
          </p:cNvSpPr>
          <p:nvPr>
            <p:ph type="sldImg"/>
          </p:nvPr>
        </p:nvSpPr>
        <p:spPr>
          <a:xfrm>
            <a:off x="250825" y="549275"/>
            <a:ext cx="6648450" cy="3740150"/>
          </a:xfrm>
        </p:spPr>
      </p:sp>
      <p:sp>
        <p:nvSpPr>
          <p:cNvPr id="11" name="Notes Placeholder 10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3078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9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2.e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3.jp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0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22.xml"/><Relationship Id="rId2" Type="http://schemas.openxmlformats.org/officeDocument/2006/relationships/tags" Target="../tags/tag21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4.emf"/><Relationship Id="rId5" Type="http://schemas.openxmlformats.org/officeDocument/2006/relationships/oleObject" Target="../embeddings/oleObject3.bin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ackground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"/>
            <a:ext cx="11949204" cy="6721426"/>
          </a:xfrm>
          <a:prstGeom prst="rect">
            <a:avLst/>
          </a:prstGeom>
        </p:spPr>
      </p:pic>
      <p:sp>
        <p:nvSpPr>
          <p:cNvPr id="37" name="TitleRectangle"/>
          <p:cNvSpPr>
            <a:spLocks/>
          </p:cNvSpPr>
          <p:nvPr userDrawn="1"/>
        </p:nvSpPr>
        <p:spPr bwMode="white">
          <a:xfrm>
            <a:off x="2779713" y="-1"/>
            <a:ext cx="9169400" cy="3967882"/>
          </a:xfrm>
          <a:prstGeom prst="rect">
            <a:avLst/>
          </a:prstGeom>
          <a:solidFill>
            <a:schemeClr val="bg2">
              <a:alpha val="92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0" dirty="0">
              <a:solidFill>
                <a:schemeClr val="tx1"/>
              </a:solidFill>
              <a:latin typeface="+mn-lt"/>
            </a:endParaRPr>
          </a:p>
        </p:txBody>
      </p:sp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27845426"/>
              </p:ext>
            </p:extLst>
          </p:nvPr>
        </p:nvGraphicFramePr>
        <p:xfrm>
          <a:off x="2118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875" name="think-cell Slide" r:id="rId5" imgW="270" imgH="270" progId="TCLayout.ActiveDocument.1">
                  <p:embed/>
                </p:oleObj>
              </mc:Choice>
              <mc:Fallback>
                <p:oleObj name="think-cell Slide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118" y="1589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doc id" hidden="1"/>
          <p:cNvSpPr txBox="1">
            <a:spLocks noChangeArrowheads="1"/>
          </p:cNvSpPr>
          <p:nvPr userDrawn="1"/>
        </p:nvSpPr>
        <p:spPr bwMode="auto">
          <a:xfrm>
            <a:off x="11364895" y="36514"/>
            <a:ext cx="393717" cy="1222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/>
          <a:lstStyle>
            <a:lvl1pPr eaLnBrk="0" hangingPunct="0">
              <a:defRPr sz="16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0" hangingPunct="1">
              <a:defRPr/>
            </a:pPr>
            <a:endParaRPr lang="en-US" sz="1067" baseline="0" noProof="0" dirty="0">
              <a:solidFill>
                <a:srgbClr val="482A06"/>
              </a:solidFill>
              <a:latin typeface="+mn-lt"/>
            </a:endParaRPr>
          </a:p>
        </p:txBody>
      </p:sp>
      <p:sp>
        <p:nvSpPr>
          <p:cNvPr id="4" name="Working Draft Text" hidden="1"/>
          <p:cNvSpPr txBox="1">
            <a:spLocks noChangeArrowheads="1"/>
          </p:cNvSpPr>
          <p:nvPr userDrawn="1"/>
        </p:nvSpPr>
        <p:spPr bwMode="black">
          <a:xfrm>
            <a:off x="8105867" y="6254080"/>
            <a:ext cx="882557" cy="1231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0" hangingPunct="1">
              <a:defRPr/>
            </a:pPr>
            <a:r>
              <a:rPr lang="en-US" sz="800" b="1" baseline="0" noProof="0" dirty="0">
                <a:solidFill>
                  <a:schemeClr val="bg1"/>
                </a:solidFill>
                <a:latin typeface="+mn-lt"/>
              </a:rPr>
              <a:t>WORKING DRAFT</a:t>
            </a:r>
          </a:p>
        </p:txBody>
      </p:sp>
      <p:sp>
        <p:nvSpPr>
          <p:cNvPr id="6" name="Working Draft" hidden="1"/>
          <p:cNvSpPr txBox="1">
            <a:spLocks noChangeArrowheads="1"/>
          </p:cNvSpPr>
          <p:nvPr userDrawn="1"/>
        </p:nvSpPr>
        <p:spPr bwMode="black">
          <a:xfrm>
            <a:off x="8105868" y="6377191"/>
            <a:ext cx="3739768" cy="123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0" hangingPunct="1">
              <a:defRPr/>
            </a:pPr>
            <a:r>
              <a:rPr lang="en-US" sz="800" baseline="0" noProof="0">
                <a:solidFill>
                  <a:schemeClr val="bg1"/>
                </a:solidFill>
                <a:latin typeface="+mn-lt"/>
              </a:rPr>
              <a:t>Last Modified 23.09.2019 18:43 Central European Standard Time</a:t>
            </a:r>
            <a:endParaRPr lang="en-US" sz="800" baseline="0" noProof="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7" name="Printed" hidden="1"/>
          <p:cNvSpPr txBox="1">
            <a:spLocks noChangeArrowheads="1"/>
          </p:cNvSpPr>
          <p:nvPr userDrawn="1"/>
        </p:nvSpPr>
        <p:spPr bwMode="black">
          <a:xfrm>
            <a:off x="8105868" y="6500303"/>
            <a:ext cx="3546899" cy="1231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0" hangingPunct="1">
              <a:defRPr/>
            </a:pPr>
            <a:r>
              <a:rPr lang="en-US" sz="800" baseline="0" noProof="0" dirty="0">
                <a:solidFill>
                  <a:schemeClr val="bg1"/>
                </a:solidFill>
                <a:latin typeface="+mn-lt"/>
              </a:rPr>
              <a:t>Printed</a:t>
            </a:r>
          </a:p>
        </p:txBody>
      </p:sp>
      <p:sp>
        <p:nvSpPr>
          <p:cNvPr id="13314" name="Title"/>
          <p:cNvSpPr>
            <a:spLocks noGrp="1" noChangeArrowheads="1"/>
          </p:cNvSpPr>
          <p:nvPr userDrawn="1">
            <p:ph type="ctrTitle"/>
          </p:nvPr>
        </p:nvSpPr>
        <p:spPr bwMode="gray">
          <a:xfrm>
            <a:off x="3024489" y="1434420"/>
            <a:ext cx="8309252" cy="492443"/>
          </a:xfrm>
          <a:prstGeom prst="rect">
            <a:avLst/>
          </a:prstGeom>
        </p:spPr>
        <p:txBody>
          <a:bodyPr/>
          <a:lstStyle>
            <a:lvl1pPr>
              <a:defRPr sz="3200" b="0" baseline="0">
                <a:solidFill>
                  <a:schemeClr val="accent2"/>
                </a:solidFill>
                <a:latin typeface="+mj-lt"/>
                <a:ea typeface="+mj-ea"/>
              </a:defRPr>
            </a:lvl1pPr>
          </a:lstStyle>
          <a:p>
            <a:pPr lvl="0" latinLnBrk="0"/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13315" name="Subtitle"/>
          <p:cNvSpPr>
            <a:spLocks noGrp="1" noChangeArrowheads="1"/>
          </p:cNvSpPr>
          <p:nvPr userDrawn="1">
            <p:ph type="subTitle" idx="1"/>
          </p:nvPr>
        </p:nvSpPr>
        <p:spPr bwMode="gray">
          <a:xfrm>
            <a:off x="3024489" y="3119079"/>
            <a:ext cx="8309252" cy="215444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defRPr sz="1400" cap="all" baseline="0">
                <a:solidFill>
                  <a:schemeClr val="accent6"/>
                </a:solidFill>
                <a:latin typeface="+mn-lt"/>
                <a:ea typeface="+mn-ea"/>
              </a:defRPr>
            </a:lvl1pPr>
          </a:lstStyle>
          <a:p>
            <a:pPr lvl="0" latinLnBrk="0"/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57" name="Document type" hidden="1"/>
          <p:cNvSpPr txBox="1">
            <a:spLocks noChangeArrowheads="1"/>
          </p:cNvSpPr>
          <p:nvPr userDrawn="1"/>
        </p:nvSpPr>
        <p:spPr bwMode="gray">
          <a:xfrm>
            <a:off x="3024489" y="3584143"/>
            <a:ext cx="8309252" cy="2154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 anchor="b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0" hangingPunct="1">
              <a:defRPr/>
            </a:pPr>
            <a:r>
              <a:rPr lang="en-US" sz="1400" baseline="0" noProof="0" dirty="0">
                <a:solidFill>
                  <a:schemeClr val="accent6"/>
                </a:solidFill>
                <a:latin typeface="+mn-lt"/>
              </a:rPr>
              <a:t>Document type | Date</a:t>
            </a:r>
          </a:p>
        </p:txBody>
      </p:sp>
      <p:sp>
        <p:nvSpPr>
          <p:cNvPr id="26" name="Disclaimer-English (United States)" hidden="1"/>
          <p:cNvSpPr>
            <a:spLocks noChangeArrowheads="1"/>
          </p:cNvSpPr>
          <p:nvPr userDrawn="1"/>
        </p:nvSpPr>
        <p:spPr bwMode="black">
          <a:xfrm>
            <a:off x="2781424" y="6254080"/>
            <a:ext cx="5120516" cy="3587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 anchor="t" anchorCtr="0">
            <a:noAutofit/>
          </a:bodyPr>
          <a:lstStyle/>
          <a:p>
            <a:pPr defTabSz="1073204" eaLnBrk="0" hangingPunct="0"/>
            <a:r>
              <a:rPr lang="en-US" sz="800" baseline="0">
                <a:solidFill>
                  <a:schemeClr val="bg1"/>
                </a:solidFill>
                <a:latin typeface="+mn-lt"/>
              </a:rPr>
              <a:t>CONFIDENTIAL AND PROPRIETARY</a:t>
            </a:r>
          </a:p>
          <a:p>
            <a:pPr defTabSz="1073204" eaLnBrk="0" hangingPunct="0"/>
            <a:r>
              <a:rPr lang="en-US" sz="800" baseline="0">
                <a:solidFill>
                  <a:schemeClr val="bg1"/>
                </a:solidFill>
                <a:latin typeface="+mn-lt"/>
              </a:rPr>
              <a:t>Any use of this material without specific permission is strictly prohibited</a:t>
            </a:r>
            <a:endParaRPr lang="en-US" sz="800" baseline="0" dirty="0">
              <a:solidFill>
                <a:schemeClr val="bg1"/>
              </a:solidFill>
              <a:latin typeface="+mn-lt"/>
            </a:endParaRPr>
          </a:p>
        </p:txBody>
      </p:sp>
      <p:grpSp>
        <p:nvGrpSpPr>
          <p:cNvPr id="15" name="LogoImage" hidden="1">
            <a:extLst>
              <a:ext uri="{FF2B5EF4-FFF2-40B4-BE49-F238E27FC236}">
                <a16:creationId xmlns:a16="http://schemas.microsoft.com/office/drawing/2014/main" id="{EAB2229D-6370-488C-937F-1A93CFBD709A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3029003" y="258214"/>
            <a:ext cx="1706951" cy="542847"/>
            <a:chOff x="0" y="973"/>
            <a:chExt cx="7680" cy="2374"/>
          </a:xfrm>
        </p:grpSpPr>
        <p:sp>
          <p:nvSpPr>
            <p:cNvPr id="16" name="AutoShape 3" hidden="1">
              <a:extLst>
                <a:ext uri="{FF2B5EF4-FFF2-40B4-BE49-F238E27FC236}">
                  <a16:creationId xmlns:a16="http://schemas.microsoft.com/office/drawing/2014/main" id="{8E86CEE8-2C1E-45F7-BFA1-BEDA55D3573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0" y="973"/>
              <a:ext cx="7680" cy="23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n-lt"/>
              </a:endParaRPr>
            </a:p>
          </p:txBody>
        </p:sp>
        <p:sp>
          <p:nvSpPr>
            <p:cNvPr id="17" name="Freeform 5" hidden="1">
              <a:extLst>
                <a:ext uri="{FF2B5EF4-FFF2-40B4-BE49-F238E27FC236}">
                  <a16:creationId xmlns:a16="http://schemas.microsoft.com/office/drawing/2014/main" id="{EB2102CC-8FC1-437F-921D-FAB1EA6588E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974"/>
              <a:ext cx="7680" cy="2373"/>
            </a:xfrm>
            <a:custGeom>
              <a:avLst/>
              <a:gdLst>
                <a:gd name="T0" fmla="*/ 4209 w 15155"/>
                <a:gd name="T1" fmla="*/ 2986 h 4678"/>
                <a:gd name="T2" fmla="*/ 3707 w 15155"/>
                <a:gd name="T3" fmla="*/ 2422 h 4678"/>
                <a:gd name="T4" fmla="*/ 3712 w 15155"/>
                <a:gd name="T5" fmla="*/ 2340 h 4678"/>
                <a:gd name="T6" fmla="*/ 4724 w 15155"/>
                <a:gd name="T7" fmla="*/ 4124 h 4678"/>
                <a:gd name="T8" fmla="*/ 3330 w 15155"/>
                <a:gd name="T9" fmla="*/ 3521 h 4678"/>
                <a:gd name="T10" fmla="*/ 5673 w 15155"/>
                <a:gd name="T11" fmla="*/ 3002 h 4678"/>
                <a:gd name="T12" fmla="*/ 6627 w 15155"/>
                <a:gd name="T13" fmla="*/ 2408 h 4678"/>
                <a:gd name="T14" fmla="*/ 6279 w 15155"/>
                <a:gd name="T15" fmla="*/ 4007 h 4678"/>
                <a:gd name="T16" fmla="*/ 10270 w 15155"/>
                <a:gd name="T17" fmla="*/ 3073 h 4678"/>
                <a:gd name="T18" fmla="*/ 10801 w 15155"/>
                <a:gd name="T19" fmla="*/ 4678 h 4678"/>
                <a:gd name="T20" fmla="*/ 11466 w 15155"/>
                <a:gd name="T21" fmla="*/ 3537 h 4678"/>
                <a:gd name="T22" fmla="*/ 10602 w 15155"/>
                <a:gd name="T23" fmla="*/ 3405 h 4678"/>
                <a:gd name="T24" fmla="*/ 14762 w 15155"/>
                <a:gd name="T25" fmla="*/ 3073 h 4678"/>
                <a:gd name="T26" fmla="*/ 14505 w 15155"/>
                <a:gd name="T27" fmla="*/ 2986 h 4678"/>
                <a:gd name="T28" fmla="*/ 14145 w 15155"/>
                <a:gd name="T29" fmla="*/ 4620 h 4678"/>
                <a:gd name="T30" fmla="*/ 15155 w 15155"/>
                <a:gd name="T31" fmla="*/ 2986 h 4678"/>
                <a:gd name="T32" fmla="*/ 10231 w 15155"/>
                <a:gd name="T33" fmla="*/ 4037 h 4678"/>
                <a:gd name="T34" fmla="*/ 9005 w 15155"/>
                <a:gd name="T35" fmla="*/ 2961 h 4678"/>
                <a:gd name="T36" fmla="*/ 8378 w 15155"/>
                <a:gd name="T37" fmla="*/ 3194 h 4678"/>
                <a:gd name="T38" fmla="*/ 8775 w 15155"/>
                <a:gd name="T39" fmla="*/ 4037 h 4678"/>
                <a:gd name="T40" fmla="*/ 9107 w 15155"/>
                <a:gd name="T41" fmla="*/ 3916 h 4678"/>
                <a:gd name="T42" fmla="*/ 9439 w 15155"/>
                <a:gd name="T43" fmla="*/ 4037 h 4678"/>
                <a:gd name="T44" fmla="*/ 9712 w 15155"/>
                <a:gd name="T45" fmla="*/ 4037 h 4678"/>
                <a:gd name="T46" fmla="*/ 7962 w 15155"/>
                <a:gd name="T47" fmla="*/ 3741 h 4678"/>
                <a:gd name="T48" fmla="*/ 7962 w 15155"/>
                <a:gd name="T49" fmla="*/ 3741 h 4678"/>
                <a:gd name="T50" fmla="*/ 12654 w 15155"/>
                <a:gd name="T51" fmla="*/ 2986 h 4678"/>
                <a:gd name="T52" fmla="*/ 12586 w 15155"/>
                <a:gd name="T53" fmla="*/ 4036 h 4678"/>
                <a:gd name="T54" fmla="*/ 11780 w 15155"/>
                <a:gd name="T55" fmla="*/ 3367 h 4678"/>
                <a:gd name="T56" fmla="*/ 11871 w 15155"/>
                <a:gd name="T57" fmla="*/ 4146 h 4678"/>
                <a:gd name="T58" fmla="*/ 13060 w 15155"/>
                <a:gd name="T59" fmla="*/ 3917 h 4678"/>
                <a:gd name="T60" fmla="*/ 13423 w 15155"/>
                <a:gd name="T61" fmla="*/ 4037 h 4678"/>
                <a:gd name="T62" fmla="*/ 12250 w 15155"/>
                <a:gd name="T63" fmla="*/ 3787 h 4678"/>
                <a:gd name="T64" fmla="*/ 12250 w 15155"/>
                <a:gd name="T65" fmla="*/ 3787 h 4678"/>
                <a:gd name="T66" fmla="*/ 8758 w 15155"/>
                <a:gd name="T67" fmla="*/ 1080 h 4678"/>
                <a:gd name="T68" fmla="*/ 8559 w 15155"/>
                <a:gd name="T69" fmla="*/ 1013 h 4678"/>
                <a:gd name="T70" fmla="*/ 9105 w 15155"/>
                <a:gd name="T71" fmla="*/ 2310 h 4678"/>
                <a:gd name="T72" fmla="*/ 9553 w 15155"/>
                <a:gd name="T73" fmla="*/ 626 h 4678"/>
                <a:gd name="T74" fmla="*/ 9293 w 15155"/>
                <a:gd name="T75" fmla="*/ 713 h 4678"/>
                <a:gd name="T76" fmla="*/ 8947 w 15155"/>
                <a:gd name="T77" fmla="*/ 843 h 4678"/>
                <a:gd name="T78" fmla="*/ 5105 w 15155"/>
                <a:gd name="T79" fmla="*/ 349 h 4678"/>
                <a:gd name="T80" fmla="*/ 3793 w 15155"/>
                <a:gd name="T81" fmla="*/ 882 h 4678"/>
                <a:gd name="T82" fmla="*/ 5848 w 15155"/>
                <a:gd name="T83" fmla="*/ 981 h 4678"/>
                <a:gd name="T84" fmla="*/ 6211 w 15155"/>
                <a:gd name="T85" fmla="*/ 1763 h 4678"/>
                <a:gd name="T86" fmla="*/ 6296 w 15155"/>
                <a:gd name="T87" fmla="*/ 601 h 4678"/>
                <a:gd name="T88" fmla="*/ 5638 w 15155"/>
                <a:gd name="T89" fmla="*/ 833 h 4678"/>
                <a:gd name="T90" fmla="*/ 4836 w 15155"/>
                <a:gd name="T91" fmla="*/ 625 h 4678"/>
                <a:gd name="T92" fmla="*/ 4778 w 15155"/>
                <a:gd name="T93" fmla="*/ 1676 h 4678"/>
                <a:gd name="T94" fmla="*/ 4692 w 15155"/>
                <a:gd name="T95" fmla="*/ 0 h 4678"/>
                <a:gd name="T96" fmla="*/ 3614 w 15155"/>
                <a:gd name="T97" fmla="*/ 221 h 4678"/>
                <a:gd name="T98" fmla="*/ 3236 w 15155"/>
                <a:gd name="T99" fmla="*/ 88 h 4678"/>
                <a:gd name="T100" fmla="*/ 3836 w 15155"/>
                <a:gd name="T101" fmla="*/ 1763 h 4678"/>
                <a:gd name="T102" fmla="*/ 7219 w 15155"/>
                <a:gd name="T103" fmla="*/ 683 h 4678"/>
                <a:gd name="T104" fmla="*/ 7226 w 15155"/>
                <a:gd name="T105" fmla="*/ 598 h 4678"/>
                <a:gd name="T106" fmla="*/ 6952 w 15155"/>
                <a:gd name="T107" fmla="*/ 1361 h 4678"/>
                <a:gd name="T108" fmla="*/ 7720 w 15155"/>
                <a:gd name="T109" fmla="*/ 1446 h 4678"/>
                <a:gd name="T110" fmla="*/ 3049 w 15155"/>
                <a:gd name="T111" fmla="*/ 753 h 4678"/>
                <a:gd name="T112" fmla="*/ 2703 w 15155"/>
                <a:gd name="T113" fmla="*/ 1584 h 4678"/>
                <a:gd name="T114" fmla="*/ 87 w 15155"/>
                <a:gd name="T115" fmla="*/ 88 h 4678"/>
                <a:gd name="T116" fmla="*/ 549 w 15155"/>
                <a:gd name="T117" fmla="*/ 1763 h 4678"/>
                <a:gd name="T118" fmla="*/ 1609 w 15155"/>
                <a:gd name="T119" fmla="*/ 259 h 4678"/>
                <a:gd name="T120" fmla="*/ 2069 w 15155"/>
                <a:gd name="T121" fmla="*/ 1676 h 4678"/>
                <a:gd name="T122" fmla="*/ 2070 w 15155"/>
                <a:gd name="T123" fmla="*/ 0 h 4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155" h="4678">
                  <a:moveTo>
                    <a:pt x="4451" y="3751"/>
                  </a:moveTo>
                  <a:cubicBezTo>
                    <a:pt x="4549" y="3607"/>
                    <a:pt x="4604" y="3438"/>
                    <a:pt x="4609" y="3264"/>
                  </a:cubicBezTo>
                  <a:cubicBezTo>
                    <a:pt x="4611" y="3211"/>
                    <a:pt x="4732" y="3072"/>
                    <a:pt x="4766" y="3072"/>
                  </a:cubicBezTo>
                  <a:cubicBezTo>
                    <a:pt x="4834" y="3072"/>
                    <a:pt x="4834" y="3072"/>
                    <a:pt x="4834" y="3072"/>
                  </a:cubicBezTo>
                  <a:cubicBezTo>
                    <a:pt x="4834" y="2986"/>
                    <a:pt x="4834" y="2986"/>
                    <a:pt x="4834" y="2986"/>
                  </a:cubicBezTo>
                  <a:cubicBezTo>
                    <a:pt x="4209" y="2986"/>
                    <a:pt x="4209" y="2986"/>
                    <a:pt x="4209" y="2986"/>
                  </a:cubicBezTo>
                  <a:cubicBezTo>
                    <a:pt x="4209" y="3073"/>
                    <a:pt x="4209" y="3073"/>
                    <a:pt x="4209" y="3073"/>
                  </a:cubicBezTo>
                  <a:cubicBezTo>
                    <a:pt x="4380" y="3078"/>
                    <a:pt x="4487" y="3175"/>
                    <a:pt x="4487" y="3337"/>
                  </a:cubicBezTo>
                  <a:cubicBezTo>
                    <a:pt x="4487" y="3482"/>
                    <a:pt x="4463" y="3591"/>
                    <a:pt x="4395" y="3702"/>
                  </a:cubicBezTo>
                  <a:cubicBezTo>
                    <a:pt x="4155" y="3489"/>
                    <a:pt x="3882" y="3230"/>
                    <a:pt x="3654" y="2986"/>
                  </a:cubicBezTo>
                  <a:cubicBezTo>
                    <a:pt x="3501" y="2928"/>
                    <a:pt x="3404" y="2814"/>
                    <a:pt x="3404" y="2673"/>
                  </a:cubicBezTo>
                  <a:cubicBezTo>
                    <a:pt x="3404" y="2514"/>
                    <a:pt x="3518" y="2422"/>
                    <a:pt x="3707" y="2422"/>
                  </a:cubicBezTo>
                  <a:cubicBezTo>
                    <a:pt x="3942" y="2422"/>
                    <a:pt x="4116" y="2659"/>
                    <a:pt x="4116" y="2777"/>
                  </a:cubicBezTo>
                  <a:cubicBezTo>
                    <a:pt x="4191" y="2777"/>
                    <a:pt x="4191" y="2777"/>
                    <a:pt x="4191" y="2777"/>
                  </a:cubicBezTo>
                  <a:cubicBezTo>
                    <a:pt x="4191" y="2362"/>
                    <a:pt x="4191" y="2362"/>
                    <a:pt x="4191" y="2362"/>
                  </a:cubicBezTo>
                  <a:cubicBezTo>
                    <a:pt x="4116" y="2362"/>
                    <a:pt x="4116" y="2362"/>
                    <a:pt x="4116" y="2362"/>
                  </a:cubicBezTo>
                  <a:cubicBezTo>
                    <a:pt x="4097" y="2391"/>
                    <a:pt x="4074" y="2393"/>
                    <a:pt x="4034" y="2393"/>
                  </a:cubicBezTo>
                  <a:cubicBezTo>
                    <a:pt x="3959" y="2393"/>
                    <a:pt x="3874" y="2340"/>
                    <a:pt x="3712" y="2340"/>
                  </a:cubicBezTo>
                  <a:cubicBezTo>
                    <a:pt x="3453" y="2340"/>
                    <a:pt x="3288" y="2480"/>
                    <a:pt x="3288" y="2732"/>
                  </a:cubicBezTo>
                  <a:cubicBezTo>
                    <a:pt x="3288" y="2887"/>
                    <a:pt x="3346" y="2991"/>
                    <a:pt x="3431" y="3100"/>
                  </a:cubicBezTo>
                  <a:cubicBezTo>
                    <a:pt x="3253" y="3219"/>
                    <a:pt x="3146" y="3420"/>
                    <a:pt x="3148" y="3634"/>
                  </a:cubicBezTo>
                  <a:cubicBezTo>
                    <a:pt x="3148" y="3944"/>
                    <a:pt x="3421" y="4155"/>
                    <a:pt x="3707" y="4155"/>
                  </a:cubicBezTo>
                  <a:cubicBezTo>
                    <a:pt x="3966" y="4155"/>
                    <a:pt x="4145" y="4080"/>
                    <a:pt x="4286" y="3944"/>
                  </a:cubicBezTo>
                  <a:cubicBezTo>
                    <a:pt x="4431" y="4078"/>
                    <a:pt x="4552" y="4124"/>
                    <a:pt x="4724" y="4124"/>
                  </a:cubicBezTo>
                  <a:cubicBezTo>
                    <a:pt x="4913" y="4124"/>
                    <a:pt x="4913" y="4124"/>
                    <a:pt x="4913" y="4124"/>
                  </a:cubicBezTo>
                  <a:cubicBezTo>
                    <a:pt x="4913" y="4036"/>
                    <a:pt x="4913" y="4036"/>
                    <a:pt x="4913" y="4036"/>
                  </a:cubicBezTo>
                  <a:cubicBezTo>
                    <a:pt x="4809" y="4036"/>
                    <a:pt x="4809" y="4036"/>
                    <a:pt x="4809" y="4036"/>
                  </a:cubicBezTo>
                  <a:cubicBezTo>
                    <a:pt x="4685" y="3947"/>
                    <a:pt x="4565" y="3852"/>
                    <a:pt x="4451" y="3751"/>
                  </a:cubicBezTo>
                  <a:close/>
                  <a:moveTo>
                    <a:pt x="3851" y="4015"/>
                  </a:moveTo>
                  <a:cubicBezTo>
                    <a:pt x="3599" y="4015"/>
                    <a:pt x="3330" y="3772"/>
                    <a:pt x="3330" y="3521"/>
                  </a:cubicBezTo>
                  <a:cubicBezTo>
                    <a:pt x="3330" y="3339"/>
                    <a:pt x="3378" y="3243"/>
                    <a:pt x="3470" y="3148"/>
                  </a:cubicBezTo>
                  <a:cubicBezTo>
                    <a:pt x="3707" y="3414"/>
                    <a:pt x="3962" y="3664"/>
                    <a:pt x="4233" y="3896"/>
                  </a:cubicBezTo>
                  <a:cubicBezTo>
                    <a:pt x="4134" y="3971"/>
                    <a:pt x="4008" y="4015"/>
                    <a:pt x="3851" y="4015"/>
                  </a:cubicBezTo>
                  <a:close/>
                  <a:moveTo>
                    <a:pt x="6279" y="4007"/>
                  </a:moveTo>
                  <a:cubicBezTo>
                    <a:pt x="5920" y="4007"/>
                    <a:pt x="5707" y="3758"/>
                    <a:pt x="5678" y="3450"/>
                  </a:cubicBezTo>
                  <a:cubicBezTo>
                    <a:pt x="5664" y="3301"/>
                    <a:pt x="5663" y="3151"/>
                    <a:pt x="5673" y="3002"/>
                  </a:cubicBezTo>
                  <a:cubicBezTo>
                    <a:pt x="5705" y="2605"/>
                    <a:pt x="5887" y="2435"/>
                    <a:pt x="6192" y="2435"/>
                  </a:cubicBezTo>
                  <a:cubicBezTo>
                    <a:pt x="6523" y="2435"/>
                    <a:pt x="6726" y="2803"/>
                    <a:pt x="6726" y="2985"/>
                  </a:cubicBezTo>
                  <a:cubicBezTo>
                    <a:pt x="6801" y="2985"/>
                    <a:pt x="6801" y="2985"/>
                    <a:pt x="6801" y="2985"/>
                  </a:cubicBezTo>
                  <a:cubicBezTo>
                    <a:pt x="6801" y="2362"/>
                    <a:pt x="6801" y="2362"/>
                    <a:pt x="6801" y="2362"/>
                  </a:cubicBezTo>
                  <a:cubicBezTo>
                    <a:pt x="6736" y="2362"/>
                    <a:pt x="6736" y="2362"/>
                    <a:pt x="6736" y="2362"/>
                  </a:cubicBezTo>
                  <a:cubicBezTo>
                    <a:pt x="6709" y="2393"/>
                    <a:pt x="6683" y="2408"/>
                    <a:pt x="6627" y="2408"/>
                  </a:cubicBezTo>
                  <a:cubicBezTo>
                    <a:pt x="6489" y="2408"/>
                    <a:pt x="6370" y="2330"/>
                    <a:pt x="6181" y="2330"/>
                  </a:cubicBezTo>
                  <a:cubicBezTo>
                    <a:pt x="5687" y="2330"/>
                    <a:pt x="5392" y="2732"/>
                    <a:pt x="5392" y="3236"/>
                  </a:cubicBezTo>
                  <a:cubicBezTo>
                    <a:pt x="5392" y="3740"/>
                    <a:pt x="5719" y="4156"/>
                    <a:pt x="6225" y="4156"/>
                  </a:cubicBezTo>
                  <a:cubicBezTo>
                    <a:pt x="6577" y="4156"/>
                    <a:pt x="6824" y="3967"/>
                    <a:pt x="6937" y="3652"/>
                  </a:cubicBezTo>
                  <a:cubicBezTo>
                    <a:pt x="6845" y="3652"/>
                    <a:pt x="6845" y="3652"/>
                    <a:pt x="6845" y="3652"/>
                  </a:cubicBezTo>
                  <a:cubicBezTo>
                    <a:pt x="6731" y="3884"/>
                    <a:pt x="6583" y="4007"/>
                    <a:pt x="6279" y="4007"/>
                  </a:cubicBezTo>
                  <a:close/>
                  <a:moveTo>
                    <a:pt x="11018" y="2957"/>
                  </a:moveTo>
                  <a:cubicBezTo>
                    <a:pt x="10830" y="2957"/>
                    <a:pt x="10704" y="3037"/>
                    <a:pt x="10605" y="3221"/>
                  </a:cubicBezTo>
                  <a:cubicBezTo>
                    <a:pt x="10566" y="2986"/>
                    <a:pt x="10566" y="2986"/>
                    <a:pt x="10566" y="2986"/>
                  </a:cubicBezTo>
                  <a:cubicBezTo>
                    <a:pt x="10195" y="2986"/>
                    <a:pt x="10195" y="2986"/>
                    <a:pt x="10195" y="2986"/>
                  </a:cubicBezTo>
                  <a:cubicBezTo>
                    <a:pt x="10195" y="3073"/>
                    <a:pt x="10195" y="3073"/>
                    <a:pt x="10195" y="3073"/>
                  </a:cubicBezTo>
                  <a:cubicBezTo>
                    <a:pt x="10270" y="3073"/>
                    <a:pt x="10270" y="3073"/>
                    <a:pt x="10270" y="3073"/>
                  </a:cubicBezTo>
                  <a:cubicBezTo>
                    <a:pt x="10304" y="3073"/>
                    <a:pt x="10391" y="3158"/>
                    <a:pt x="10391" y="3194"/>
                  </a:cubicBezTo>
                  <a:cubicBezTo>
                    <a:pt x="10391" y="4470"/>
                    <a:pt x="10391" y="4470"/>
                    <a:pt x="10391" y="4470"/>
                  </a:cubicBezTo>
                  <a:cubicBezTo>
                    <a:pt x="10391" y="4508"/>
                    <a:pt x="10304" y="4591"/>
                    <a:pt x="10270" y="4591"/>
                  </a:cubicBezTo>
                  <a:cubicBezTo>
                    <a:pt x="10195" y="4591"/>
                    <a:pt x="10195" y="4591"/>
                    <a:pt x="10195" y="4591"/>
                  </a:cubicBezTo>
                  <a:cubicBezTo>
                    <a:pt x="10195" y="4678"/>
                    <a:pt x="10195" y="4678"/>
                    <a:pt x="10195" y="4678"/>
                  </a:cubicBezTo>
                  <a:cubicBezTo>
                    <a:pt x="10801" y="4678"/>
                    <a:pt x="10801" y="4678"/>
                    <a:pt x="10801" y="4678"/>
                  </a:cubicBezTo>
                  <a:cubicBezTo>
                    <a:pt x="10801" y="4591"/>
                    <a:pt x="10801" y="4591"/>
                    <a:pt x="10801" y="4591"/>
                  </a:cubicBezTo>
                  <a:cubicBezTo>
                    <a:pt x="10726" y="4591"/>
                    <a:pt x="10726" y="4591"/>
                    <a:pt x="10726" y="4591"/>
                  </a:cubicBezTo>
                  <a:cubicBezTo>
                    <a:pt x="10694" y="4591"/>
                    <a:pt x="10605" y="4508"/>
                    <a:pt x="10605" y="4470"/>
                  </a:cubicBezTo>
                  <a:cubicBezTo>
                    <a:pt x="10605" y="3922"/>
                    <a:pt x="10605" y="3922"/>
                    <a:pt x="10605" y="3922"/>
                  </a:cubicBezTo>
                  <a:cubicBezTo>
                    <a:pt x="10687" y="4070"/>
                    <a:pt x="10793" y="4147"/>
                    <a:pt x="10994" y="4147"/>
                  </a:cubicBezTo>
                  <a:cubicBezTo>
                    <a:pt x="11272" y="4147"/>
                    <a:pt x="11466" y="3888"/>
                    <a:pt x="11466" y="3537"/>
                  </a:cubicBezTo>
                  <a:cubicBezTo>
                    <a:pt x="11466" y="3186"/>
                    <a:pt x="11297" y="2957"/>
                    <a:pt x="11018" y="2957"/>
                  </a:cubicBezTo>
                  <a:close/>
                  <a:moveTo>
                    <a:pt x="11246" y="3722"/>
                  </a:moveTo>
                  <a:cubicBezTo>
                    <a:pt x="11222" y="3903"/>
                    <a:pt x="11130" y="4027"/>
                    <a:pt x="10934" y="4027"/>
                  </a:cubicBezTo>
                  <a:cubicBezTo>
                    <a:pt x="10753" y="4029"/>
                    <a:pt x="10604" y="3884"/>
                    <a:pt x="10602" y="3703"/>
                  </a:cubicBezTo>
                  <a:cubicBezTo>
                    <a:pt x="10602" y="3701"/>
                    <a:pt x="10602" y="3698"/>
                    <a:pt x="10602" y="3695"/>
                  </a:cubicBezTo>
                  <a:cubicBezTo>
                    <a:pt x="10602" y="3405"/>
                    <a:pt x="10602" y="3405"/>
                    <a:pt x="10602" y="3405"/>
                  </a:cubicBezTo>
                  <a:cubicBezTo>
                    <a:pt x="10658" y="3225"/>
                    <a:pt x="10767" y="3092"/>
                    <a:pt x="10961" y="3092"/>
                  </a:cubicBezTo>
                  <a:cubicBezTo>
                    <a:pt x="11125" y="3092"/>
                    <a:pt x="11224" y="3208"/>
                    <a:pt x="11249" y="3390"/>
                  </a:cubicBezTo>
                  <a:cubicBezTo>
                    <a:pt x="11262" y="3500"/>
                    <a:pt x="11261" y="3612"/>
                    <a:pt x="11246" y="3722"/>
                  </a:cubicBezTo>
                  <a:close/>
                  <a:moveTo>
                    <a:pt x="14693" y="2986"/>
                  </a:moveTo>
                  <a:cubicBezTo>
                    <a:pt x="14693" y="3073"/>
                    <a:pt x="14693" y="3073"/>
                    <a:pt x="14693" y="3073"/>
                  </a:cubicBezTo>
                  <a:cubicBezTo>
                    <a:pt x="14762" y="3073"/>
                    <a:pt x="14762" y="3073"/>
                    <a:pt x="14762" y="3073"/>
                  </a:cubicBezTo>
                  <a:cubicBezTo>
                    <a:pt x="14794" y="3073"/>
                    <a:pt x="14864" y="3153"/>
                    <a:pt x="14862" y="3199"/>
                  </a:cubicBezTo>
                  <a:cubicBezTo>
                    <a:pt x="14610" y="3758"/>
                    <a:pt x="14610" y="3758"/>
                    <a:pt x="14610" y="3758"/>
                  </a:cubicBezTo>
                  <a:cubicBezTo>
                    <a:pt x="14335" y="3196"/>
                    <a:pt x="14335" y="3196"/>
                    <a:pt x="14335" y="3196"/>
                  </a:cubicBezTo>
                  <a:cubicBezTo>
                    <a:pt x="14335" y="3154"/>
                    <a:pt x="14403" y="3073"/>
                    <a:pt x="14434" y="3073"/>
                  </a:cubicBezTo>
                  <a:cubicBezTo>
                    <a:pt x="14505" y="3073"/>
                    <a:pt x="14505" y="3073"/>
                    <a:pt x="14505" y="3073"/>
                  </a:cubicBezTo>
                  <a:cubicBezTo>
                    <a:pt x="14505" y="2986"/>
                    <a:pt x="14505" y="2986"/>
                    <a:pt x="14505" y="2986"/>
                  </a:cubicBezTo>
                  <a:cubicBezTo>
                    <a:pt x="13889" y="2986"/>
                    <a:pt x="13889" y="2986"/>
                    <a:pt x="13889" y="2986"/>
                  </a:cubicBezTo>
                  <a:cubicBezTo>
                    <a:pt x="13889" y="3073"/>
                    <a:pt x="13889" y="3073"/>
                    <a:pt x="13889" y="3073"/>
                  </a:cubicBezTo>
                  <a:cubicBezTo>
                    <a:pt x="13940" y="3073"/>
                    <a:pt x="13940" y="3073"/>
                    <a:pt x="13940" y="3073"/>
                  </a:cubicBezTo>
                  <a:cubicBezTo>
                    <a:pt x="13969" y="3073"/>
                    <a:pt x="14068" y="3167"/>
                    <a:pt x="14087" y="3204"/>
                  </a:cubicBezTo>
                  <a:cubicBezTo>
                    <a:pt x="14489" y="3995"/>
                    <a:pt x="14489" y="3995"/>
                    <a:pt x="14489" y="3995"/>
                  </a:cubicBezTo>
                  <a:cubicBezTo>
                    <a:pt x="14145" y="4620"/>
                    <a:pt x="14145" y="4620"/>
                    <a:pt x="14145" y="4620"/>
                  </a:cubicBezTo>
                  <a:cubicBezTo>
                    <a:pt x="14245" y="4671"/>
                    <a:pt x="14245" y="4671"/>
                    <a:pt x="14245" y="4671"/>
                  </a:cubicBezTo>
                  <a:cubicBezTo>
                    <a:pt x="14584" y="4030"/>
                    <a:pt x="14584" y="4030"/>
                    <a:pt x="14584" y="4030"/>
                  </a:cubicBezTo>
                  <a:cubicBezTo>
                    <a:pt x="14968" y="3199"/>
                    <a:pt x="14968" y="3199"/>
                    <a:pt x="14968" y="3199"/>
                  </a:cubicBezTo>
                  <a:cubicBezTo>
                    <a:pt x="14993" y="3161"/>
                    <a:pt x="15075" y="3073"/>
                    <a:pt x="15102" y="3073"/>
                  </a:cubicBezTo>
                  <a:cubicBezTo>
                    <a:pt x="15155" y="3073"/>
                    <a:pt x="15155" y="3073"/>
                    <a:pt x="15155" y="3073"/>
                  </a:cubicBezTo>
                  <a:cubicBezTo>
                    <a:pt x="15155" y="2986"/>
                    <a:pt x="15155" y="2986"/>
                    <a:pt x="15155" y="2986"/>
                  </a:cubicBezTo>
                  <a:lnTo>
                    <a:pt x="14693" y="2986"/>
                  </a:lnTo>
                  <a:close/>
                  <a:moveTo>
                    <a:pt x="9712" y="4037"/>
                  </a:moveTo>
                  <a:cubicBezTo>
                    <a:pt x="9647" y="4037"/>
                    <a:pt x="9647" y="4037"/>
                    <a:pt x="9647" y="4037"/>
                  </a:cubicBezTo>
                  <a:cubicBezTo>
                    <a:pt x="9647" y="4124"/>
                    <a:pt x="9647" y="4124"/>
                    <a:pt x="9647" y="4124"/>
                  </a:cubicBezTo>
                  <a:cubicBezTo>
                    <a:pt x="10231" y="4124"/>
                    <a:pt x="10231" y="4124"/>
                    <a:pt x="10231" y="4124"/>
                  </a:cubicBezTo>
                  <a:cubicBezTo>
                    <a:pt x="10231" y="4037"/>
                    <a:pt x="10231" y="4037"/>
                    <a:pt x="10231" y="4037"/>
                  </a:cubicBezTo>
                  <a:cubicBezTo>
                    <a:pt x="10165" y="4037"/>
                    <a:pt x="10165" y="4037"/>
                    <a:pt x="10165" y="4037"/>
                  </a:cubicBezTo>
                  <a:cubicBezTo>
                    <a:pt x="10131" y="4037"/>
                    <a:pt x="10044" y="3954"/>
                    <a:pt x="10044" y="3916"/>
                  </a:cubicBezTo>
                  <a:cubicBezTo>
                    <a:pt x="10044" y="3288"/>
                    <a:pt x="10044" y="3288"/>
                    <a:pt x="10044" y="3288"/>
                  </a:cubicBezTo>
                  <a:cubicBezTo>
                    <a:pt x="10044" y="3080"/>
                    <a:pt x="9904" y="2964"/>
                    <a:pt x="9732" y="2964"/>
                  </a:cubicBezTo>
                  <a:cubicBezTo>
                    <a:pt x="9538" y="2964"/>
                    <a:pt x="9448" y="3066"/>
                    <a:pt x="9308" y="3204"/>
                  </a:cubicBezTo>
                  <a:cubicBezTo>
                    <a:pt x="9287" y="3044"/>
                    <a:pt x="9158" y="2961"/>
                    <a:pt x="9005" y="2961"/>
                  </a:cubicBezTo>
                  <a:cubicBezTo>
                    <a:pt x="8804" y="2961"/>
                    <a:pt x="8720" y="3068"/>
                    <a:pt x="8589" y="3206"/>
                  </a:cubicBezTo>
                  <a:cubicBezTo>
                    <a:pt x="8544" y="2986"/>
                    <a:pt x="8544" y="2986"/>
                    <a:pt x="8544" y="2986"/>
                  </a:cubicBezTo>
                  <a:cubicBezTo>
                    <a:pt x="8192" y="2986"/>
                    <a:pt x="8192" y="2986"/>
                    <a:pt x="8192" y="2986"/>
                  </a:cubicBezTo>
                  <a:cubicBezTo>
                    <a:pt x="8192" y="3073"/>
                    <a:pt x="8192" y="3073"/>
                    <a:pt x="8192" y="3073"/>
                  </a:cubicBezTo>
                  <a:cubicBezTo>
                    <a:pt x="8257" y="3073"/>
                    <a:pt x="8257" y="3073"/>
                    <a:pt x="8257" y="3073"/>
                  </a:cubicBezTo>
                  <a:cubicBezTo>
                    <a:pt x="8291" y="3073"/>
                    <a:pt x="8378" y="3158"/>
                    <a:pt x="8378" y="3194"/>
                  </a:cubicBezTo>
                  <a:cubicBezTo>
                    <a:pt x="8378" y="3916"/>
                    <a:pt x="8378" y="3916"/>
                    <a:pt x="8378" y="3916"/>
                  </a:cubicBezTo>
                  <a:cubicBezTo>
                    <a:pt x="8378" y="3954"/>
                    <a:pt x="8291" y="4037"/>
                    <a:pt x="8257" y="4037"/>
                  </a:cubicBezTo>
                  <a:cubicBezTo>
                    <a:pt x="8192" y="4037"/>
                    <a:pt x="8192" y="4037"/>
                    <a:pt x="8192" y="4037"/>
                  </a:cubicBezTo>
                  <a:cubicBezTo>
                    <a:pt x="8192" y="4124"/>
                    <a:pt x="8192" y="4124"/>
                    <a:pt x="8192" y="4124"/>
                  </a:cubicBezTo>
                  <a:cubicBezTo>
                    <a:pt x="8775" y="4124"/>
                    <a:pt x="8775" y="4124"/>
                    <a:pt x="8775" y="4124"/>
                  </a:cubicBezTo>
                  <a:cubicBezTo>
                    <a:pt x="8775" y="4037"/>
                    <a:pt x="8775" y="4037"/>
                    <a:pt x="8775" y="4037"/>
                  </a:cubicBezTo>
                  <a:cubicBezTo>
                    <a:pt x="8710" y="4037"/>
                    <a:pt x="8710" y="4037"/>
                    <a:pt x="8710" y="4037"/>
                  </a:cubicBezTo>
                  <a:cubicBezTo>
                    <a:pt x="8676" y="4037"/>
                    <a:pt x="8589" y="3954"/>
                    <a:pt x="8589" y="3916"/>
                  </a:cubicBezTo>
                  <a:cubicBezTo>
                    <a:pt x="8589" y="3330"/>
                    <a:pt x="8589" y="3330"/>
                    <a:pt x="8589" y="3330"/>
                  </a:cubicBezTo>
                  <a:cubicBezTo>
                    <a:pt x="8589" y="3252"/>
                    <a:pt x="8775" y="3099"/>
                    <a:pt x="8925" y="3099"/>
                  </a:cubicBezTo>
                  <a:cubicBezTo>
                    <a:pt x="9049" y="3099"/>
                    <a:pt x="9107" y="3177"/>
                    <a:pt x="9107" y="3288"/>
                  </a:cubicBezTo>
                  <a:cubicBezTo>
                    <a:pt x="9107" y="3916"/>
                    <a:pt x="9107" y="3916"/>
                    <a:pt x="9107" y="3916"/>
                  </a:cubicBezTo>
                  <a:cubicBezTo>
                    <a:pt x="9107" y="3954"/>
                    <a:pt x="9020" y="4037"/>
                    <a:pt x="8986" y="4037"/>
                  </a:cubicBezTo>
                  <a:cubicBezTo>
                    <a:pt x="8921" y="4037"/>
                    <a:pt x="8921" y="4037"/>
                    <a:pt x="8921" y="4037"/>
                  </a:cubicBezTo>
                  <a:cubicBezTo>
                    <a:pt x="8921" y="4124"/>
                    <a:pt x="8921" y="4124"/>
                    <a:pt x="8921" y="4124"/>
                  </a:cubicBezTo>
                  <a:cubicBezTo>
                    <a:pt x="9504" y="4124"/>
                    <a:pt x="9504" y="4124"/>
                    <a:pt x="9504" y="4124"/>
                  </a:cubicBezTo>
                  <a:cubicBezTo>
                    <a:pt x="9504" y="4037"/>
                    <a:pt x="9504" y="4037"/>
                    <a:pt x="9504" y="4037"/>
                  </a:cubicBezTo>
                  <a:cubicBezTo>
                    <a:pt x="9439" y="4037"/>
                    <a:pt x="9439" y="4037"/>
                    <a:pt x="9439" y="4037"/>
                  </a:cubicBezTo>
                  <a:cubicBezTo>
                    <a:pt x="9405" y="4037"/>
                    <a:pt x="9318" y="3954"/>
                    <a:pt x="9318" y="3916"/>
                  </a:cubicBezTo>
                  <a:cubicBezTo>
                    <a:pt x="9318" y="3323"/>
                    <a:pt x="9318" y="3323"/>
                    <a:pt x="9318" y="3323"/>
                  </a:cubicBezTo>
                  <a:cubicBezTo>
                    <a:pt x="9318" y="3246"/>
                    <a:pt x="9504" y="3101"/>
                    <a:pt x="9654" y="3101"/>
                  </a:cubicBezTo>
                  <a:cubicBezTo>
                    <a:pt x="9778" y="3101"/>
                    <a:pt x="9833" y="3178"/>
                    <a:pt x="9833" y="3289"/>
                  </a:cubicBezTo>
                  <a:cubicBezTo>
                    <a:pt x="9833" y="3917"/>
                    <a:pt x="9833" y="3917"/>
                    <a:pt x="9833" y="3917"/>
                  </a:cubicBezTo>
                  <a:cubicBezTo>
                    <a:pt x="9833" y="3954"/>
                    <a:pt x="9746" y="4037"/>
                    <a:pt x="9712" y="4037"/>
                  </a:cubicBezTo>
                  <a:close/>
                  <a:moveTo>
                    <a:pt x="7623" y="2957"/>
                  </a:moveTo>
                  <a:cubicBezTo>
                    <a:pt x="7320" y="2957"/>
                    <a:pt x="7051" y="3184"/>
                    <a:pt x="7051" y="3555"/>
                  </a:cubicBezTo>
                  <a:cubicBezTo>
                    <a:pt x="7051" y="3926"/>
                    <a:pt x="7320" y="4156"/>
                    <a:pt x="7623" y="4156"/>
                  </a:cubicBezTo>
                  <a:cubicBezTo>
                    <a:pt x="7925" y="4156"/>
                    <a:pt x="8192" y="3926"/>
                    <a:pt x="8192" y="3555"/>
                  </a:cubicBezTo>
                  <a:cubicBezTo>
                    <a:pt x="8192" y="3185"/>
                    <a:pt x="7925" y="2957"/>
                    <a:pt x="7623" y="2957"/>
                  </a:cubicBezTo>
                  <a:close/>
                  <a:moveTo>
                    <a:pt x="7962" y="3741"/>
                  </a:moveTo>
                  <a:cubicBezTo>
                    <a:pt x="7940" y="3920"/>
                    <a:pt x="7841" y="4044"/>
                    <a:pt x="7625" y="4044"/>
                  </a:cubicBezTo>
                  <a:cubicBezTo>
                    <a:pt x="7415" y="4044"/>
                    <a:pt x="7315" y="3916"/>
                    <a:pt x="7289" y="3739"/>
                  </a:cubicBezTo>
                  <a:cubicBezTo>
                    <a:pt x="7272" y="3613"/>
                    <a:pt x="7272" y="3485"/>
                    <a:pt x="7289" y="3359"/>
                  </a:cubicBezTo>
                  <a:cubicBezTo>
                    <a:pt x="7315" y="3177"/>
                    <a:pt x="7420" y="3056"/>
                    <a:pt x="7625" y="3056"/>
                  </a:cubicBezTo>
                  <a:cubicBezTo>
                    <a:pt x="7839" y="3056"/>
                    <a:pt x="7940" y="3177"/>
                    <a:pt x="7962" y="3361"/>
                  </a:cubicBezTo>
                  <a:cubicBezTo>
                    <a:pt x="7976" y="3487"/>
                    <a:pt x="7976" y="3615"/>
                    <a:pt x="7962" y="3741"/>
                  </a:cubicBezTo>
                  <a:close/>
                  <a:moveTo>
                    <a:pt x="13826" y="3916"/>
                  </a:moveTo>
                  <a:cubicBezTo>
                    <a:pt x="13826" y="3288"/>
                    <a:pt x="13826" y="3288"/>
                    <a:pt x="13826" y="3288"/>
                  </a:cubicBezTo>
                  <a:cubicBezTo>
                    <a:pt x="13826" y="3092"/>
                    <a:pt x="13685" y="2961"/>
                    <a:pt x="13509" y="2961"/>
                  </a:cubicBezTo>
                  <a:cubicBezTo>
                    <a:pt x="13303" y="2961"/>
                    <a:pt x="13196" y="3080"/>
                    <a:pt x="13058" y="3221"/>
                  </a:cubicBezTo>
                  <a:cubicBezTo>
                    <a:pt x="13016" y="2986"/>
                    <a:pt x="13016" y="2986"/>
                    <a:pt x="13016" y="2986"/>
                  </a:cubicBezTo>
                  <a:cubicBezTo>
                    <a:pt x="12654" y="2986"/>
                    <a:pt x="12654" y="2986"/>
                    <a:pt x="12654" y="2986"/>
                  </a:cubicBezTo>
                  <a:cubicBezTo>
                    <a:pt x="12654" y="3073"/>
                    <a:pt x="12654" y="3073"/>
                    <a:pt x="12654" y="3073"/>
                  </a:cubicBezTo>
                  <a:cubicBezTo>
                    <a:pt x="12724" y="3073"/>
                    <a:pt x="12724" y="3073"/>
                    <a:pt x="12724" y="3073"/>
                  </a:cubicBezTo>
                  <a:cubicBezTo>
                    <a:pt x="12758" y="3073"/>
                    <a:pt x="12850" y="3158"/>
                    <a:pt x="12850" y="3194"/>
                  </a:cubicBezTo>
                  <a:cubicBezTo>
                    <a:pt x="12850" y="3915"/>
                    <a:pt x="12850" y="3915"/>
                    <a:pt x="12850" y="3915"/>
                  </a:cubicBezTo>
                  <a:cubicBezTo>
                    <a:pt x="12850" y="3954"/>
                    <a:pt x="12758" y="4036"/>
                    <a:pt x="12724" y="4036"/>
                  </a:cubicBezTo>
                  <a:cubicBezTo>
                    <a:pt x="12586" y="4036"/>
                    <a:pt x="12586" y="4036"/>
                    <a:pt x="12586" y="4036"/>
                  </a:cubicBezTo>
                  <a:cubicBezTo>
                    <a:pt x="12555" y="4036"/>
                    <a:pt x="12460" y="3954"/>
                    <a:pt x="12460" y="3915"/>
                  </a:cubicBezTo>
                  <a:cubicBezTo>
                    <a:pt x="12460" y="3302"/>
                    <a:pt x="12460" y="3302"/>
                    <a:pt x="12460" y="3302"/>
                  </a:cubicBezTo>
                  <a:cubicBezTo>
                    <a:pt x="12460" y="3077"/>
                    <a:pt x="12267" y="2956"/>
                    <a:pt x="12020" y="2956"/>
                  </a:cubicBezTo>
                  <a:cubicBezTo>
                    <a:pt x="11787" y="2956"/>
                    <a:pt x="11639" y="3041"/>
                    <a:pt x="11545" y="3138"/>
                  </a:cubicBezTo>
                  <a:cubicBezTo>
                    <a:pt x="11698" y="3367"/>
                    <a:pt x="11698" y="3367"/>
                    <a:pt x="11698" y="3367"/>
                  </a:cubicBezTo>
                  <a:cubicBezTo>
                    <a:pt x="11780" y="3367"/>
                    <a:pt x="11780" y="3367"/>
                    <a:pt x="11780" y="3367"/>
                  </a:cubicBezTo>
                  <a:cubicBezTo>
                    <a:pt x="11695" y="3171"/>
                    <a:pt x="11773" y="3041"/>
                    <a:pt x="11969" y="3041"/>
                  </a:cubicBezTo>
                  <a:cubicBezTo>
                    <a:pt x="12175" y="3041"/>
                    <a:pt x="12252" y="3138"/>
                    <a:pt x="12250" y="3300"/>
                  </a:cubicBezTo>
                  <a:cubicBezTo>
                    <a:pt x="12247" y="3435"/>
                    <a:pt x="12247" y="3435"/>
                    <a:pt x="12247" y="3435"/>
                  </a:cubicBezTo>
                  <a:cubicBezTo>
                    <a:pt x="11952" y="3496"/>
                    <a:pt x="11952" y="3496"/>
                    <a:pt x="11952" y="3496"/>
                  </a:cubicBezTo>
                  <a:cubicBezTo>
                    <a:pt x="11790" y="3531"/>
                    <a:pt x="11578" y="3608"/>
                    <a:pt x="11578" y="3836"/>
                  </a:cubicBezTo>
                  <a:cubicBezTo>
                    <a:pt x="11578" y="4023"/>
                    <a:pt x="11714" y="4146"/>
                    <a:pt x="11871" y="4146"/>
                  </a:cubicBezTo>
                  <a:cubicBezTo>
                    <a:pt x="12041" y="4146"/>
                    <a:pt x="12162" y="4008"/>
                    <a:pt x="12254" y="3890"/>
                  </a:cubicBezTo>
                  <a:cubicBezTo>
                    <a:pt x="12283" y="4125"/>
                    <a:pt x="12283" y="4125"/>
                    <a:pt x="12283" y="4125"/>
                  </a:cubicBezTo>
                  <a:cubicBezTo>
                    <a:pt x="13251" y="4125"/>
                    <a:pt x="13251" y="4125"/>
                    <a:pt x="13251" y="4125"/>
                  </a:cubicBezTo>
                  <a:cubicBezTo>
                    <a:pt x="13251" y="4038"/>
                    <a:pt x="13251" y="4038"/>
                    <a:pt x="13251" y="4038"/>
                  </a:cubicBezTo>
                  <a:cubicBezTo>
                    <a:pt x="13186" y="4038"/>
                    <a:pt x="13186" y="4038"/>
                    <a:pt x="13186" y="4038"/>
                  </a:cubicBezTo>
                  <a:cubicBezTo>
                    <a:pt x="13152" y="4038"/>
                    <a:pt x="13060" y="3955"/>
                    <a:pt x="13060" y="3917"/>
                  </a:cubicBezTo>
                  <a:cubicBezTo>
                    <a:pt x="13060" y="3342"/>
                    <a:pt x="13060" y="3342"/>
                    <a:pt x="13060" y="3342"/>
                  </a:cubicBezTo>
                  <a:cubicBezTo>
                    <a:pt x="13060" y="3264"/>
                    <a:pt x="13271" y="3104"/>
                    <a:pt x="13433" y="3104"/>
                  </a:cubicBezTo>
                  <a:cubicBezTo>
                    <a:pt x="13557" y="3104"/>
                    <a:pt x="13615" y="3190"/>
                    <a:pt x="13615" y="3301"/>
                  </a:cubicBezTo>
                  <a:cubicBezTo>
                    <a:pt x="13615" y="3916"/>
                    <a:pt x="13615" y="3916"/>
                    <a:pt x="13615" y="3916"/>
                  </a:cubicBezTo>
                  <a:cubicBezTo>
                    <a:pt x="13615" y="3954"/>
                    <a:pt x="13523" y="4037"/>
                    <a:pt x="13489" y="4037"/>
                  </a:cubicBezTo>
                  <a:cubicBezTo>
                    <a:pt x="13423" y="4037"/>
                    <a:pt x="13423" y="4037"/>
                    <a:pt x="13423" y="4037"/>
                  </a:cubicBezTo>
                  <a:cubicBezTo>
                    <a:pt x="13423" y="4124"/>
                    <a:pt x="13423" y="4124"/>
                    <a:pt x="13423" y="4124"/>
                  </a:cubicBezTo>
                  <a:cubicBezTo>
                    <a:pt x="14022" y="4124"/>
                    <a:pt x="14022" y="4124"/>
                    <a:pt x="14022" y="4124"/>
                  </a:cubicBezTo>
                  <a:cubicBezTo>
                    <a:pt x="14022" y="4037"/>
                    <a:pt x="14022" y="4037"/>
                    <a:pt x="14022" y="4037"/>
                  </a:cubicBezTo>
                  <a:cubicBezTo>
                    <a:pt x="13952" y="4037"/>
                    <a:pt x="13952" y="4037"/>
                    <a:pt x="13952" y="4037"/>
                  </a:cubicBezTo>
                  <a:cubicBezTo>
                    <a:pt x="13918" y="4037"/>
                    <a:pt x="13826" y="3954"/>
                    <a:pt x="13826" y="3916"/>
                  </a:cubicBezTo>
                  <a:close/>
                  <a:moveTo>
                    <a:pt x="12250" y="3787"/>
                  </a:moveTo>
                  <a:cubicBezTo>
                    <a:pt x="12201" y="3873"/>
                    <a:pt x="12080" y="3988"/>
                    <a:pt x="11969" y="3988"/>
                  </a:cubicBezTo>
                  <a:cubicBezTo>
                    <a:pt x="11872" y="3993"/>
                    <a:pt x="11789" y="3918"/>
                    <a:pt x="11785" y="3820"/>
                  </a:cubicBezTo>
                  <a:cubicBezTo>
                    <a:pt x="11785" y="3816"/>
                    <a:pt x="11785" y="3811"/>
                    <a:pt x="11785" y="3807"/>
                  </a:cubicBezTo>
                  <a:cubicBezTo>
                    <a:pt x="11785" y="3693"/>
                    <a:pt x="11833" y="3618"/>
                    <a:pt x="11977" y="3582"/>
                  </a:cubicBezTo>
                  <a:cubicBezTo>
                    <a:pt x="12251" y="3511"/>
                    <a:pt x="12251" y="3511"/>
                    <a:pt x="12251" y="3511"/>
                  </a:cubicBezTo>
                  <a:lnTo>
                    <a:pt x="12250" y="3787"/>
                  </a:lnTo>
                  <a:close/>
                  <a:moveTo>
                    <a:pt x="8336" y="1790"/>
                  </a:moveTo>
                  <a:cubicBezTo>
                    <a:pt x="8617" y="1790"/>
                    <a:pt x="8765" y="1637"/>
                    <a:pt x="8840" y="1388"/>
                  </a:cubicBezTo>
                  <a:cubicBezTo>
                    <a:pt x="8769" y="1388"/>
                    <a:pt x="8769" y="1388"/>
                    <a:pt x="8769" y="1388"/>
                  </a:cubicBezTo>
                  <a:cubicBezTo>
                    <a:pt x="8697" y="1519"/>
                    <a:pt x="8605" y="1584"/>
                    <a:pt x="8411" y="1584"/>
                  </a:cubicBezTo>
                  <a:cubicBezTo>
                    <a:pt x="8152" y="1584"/>
                    <a:pt x="8002" y="1349"/>
                    <a:pt x="7997" y="1141"/>
                  </a:cubicBezTo>
                  <a:cubicBezTo>
                    <a:pt x="8758" y="1080"/>
                    <a:pt x="8758" y="1080"/>
                    <a:pt x="8758" y="1080"/>
                  </a:cubicBezTo>
                  <a:cubicBezTo>
                    <a:pt x="8753" y="997"/>
                    <a:pt x="8753" y="997"/>
                    <a:pt x="8753" y="997"/>
                  </a:cubicBezTo>
                  <a:cubicBezTo>
                    <a:pt x="8740" y="774"/>
                    <a:pt x="8595" y="600"/>
                    <a:pt x="8336" y="598"/>
                  </a:cubicBezTo>
                  <a:cubicBezTo>
                    <a:pt x="8041" y="595"/>
                    <a:pt x="7811" y="857"/>
                    <a:pt x="7811" y="1196"/>
                  </a:cubicBezTo>
                  <a:cubicBezTo>
                    <a:pt x="7811" y="1519"/>
                    <a:pt x="8033" y="1790"/>
                    <a:pt x="8336" y="1790"/>
                  </a:cubicBezTo>
                  <a:close/>
                  <a:moveTo>
                    <a:pt x="8331" y="686"/>
                  </a:moveTo>
                  <a:cubicBezTo>
                    <a:pt x="8554" y="686"/>
                    <a:pt x="8578" y="850"/>
                    <a:pt x="8559" y="1013"/>
                  </a:cubicBezTo>
                  <a:cubicBezTo>
                    <a:pt x="7990" y="1061"/>
                    <a:pt x="7990" y="1061"/>
                    <a:pt x="7990" y="1061"/>
                  </a:cubicBezTo>
                  <a:cubicBezTo>
                    <a:pt x="7997" y="882"/>
                    <a:pt x="8094" y="686"/>
                    <a:pt x="8331" y="686"/>
                  </a:cubicBezTo>
                  <a:close/>
                  <a:moveTo>
                    <a:pt x="8947" y="843"/>
                  </a:moveTo>
                  <a:cubicBezTo>
                    <a:pt x="9349" y="1635"/>
                    <a:pt x="9349" y="1635"/>
                    <a:pt x="9349" y="1635"/>
                  </a:cubicBezTo>
                  <a:cubicBezTo>
                    <a:pt x="9005" y="2259"/>
                    <a:pt x="9005" y="2259"/>
                    <a:pt x="9005" y="2259"/>
                  </a:cubicBezTo>
                  <a:cubicBezTo>
                    <a:pt x="9105" y="2310"/>
                    <a:pt x="9105" y="2310"/>
                    <a:pt x="9105" y="2310"/>
                  </a:cubicBezTo>
                  <a:cubicBezTo>
                    <a:pt x="9444" y="1669"/>
                    <a:pt x="9444" y="1669"/>
                    <a:pt x="9444" y="1669"/>
                  </a:cubicBezTo>
                  <a:cubicBezTo>
                    <a:pt x="9828" y="839"/>
                    <a:pt x="9828" y="839"/>
                    <a:pt x="9828" y="839"/>
                  </a:cubicBezTo>
                  <a:cubicBezTo>
                    <a:pt x="9853" y="800"/>
                    <a:pt x="9935" y="713"/>
                    <a:pt x="9962" y="713"/>
                  </a:cubicBezTo>
                  <a:cubicBezTo>
                    <a:pt x="10015" y="713"/>
                    <a:pt x="10015" y="713"/>
                    <a:pt x="10015" y="713"/>
                  </a:cubicBezTo>
                  <a:cubicBezTo>
                    <a:pt x="10015" y="626"/>
                    <a:pt x="10015" y="626"/>
                    <a:pt x="10015" y="626"/>
                  </a:cubicBezTo>
                  <a:cubicBezTo>
                    <a:pt x="9553" y="626"/>
                    <a:pt x="9553" y="626"/>
                    <a:pt x="9553" y="626"/>
                  </a:cubicBezTo>
                  <a:cubicBezTo>
                    <a:pt x="9553" y="713"/>
                    <a:pt x="9553" y="713"/>
                    <a:pt x="9553" y="713"/>
                  </a:cubicBezTo>
                  <a:cubicBezTo>
                    <a:pt x="9623" y="713"/>
                    <a:pt x="9623" y="713"/>
                    <a:pt x="9623" y="713"/>
                  </a:cubicBezTo>
                  <a:cubicBezTo>
                    <a:pt x="9654" y="713"/>
                    <a:pt x="9725" y="793"/>
                    <a:pt x="9722" y="839"/>
                  </a:cubicBezTo>
                  <a:cubicBezTo>
                    <a:pt x="9470" y="1398"/>
                    <a:pt x="9470" y="1398"/>
                    <a:pt x="9470" y="1398"/>
                  </a:cubicBezTo>
                  <a:cubicBezTo>
                    <a:pt x="9194" y="836"/>
                    <a:pt x="9194" y="836"/>
                    <a:pt x="9194" y="836"/>
                  </a:cubicBezTo>
                  <a:cubicBezTo>
                    <a:pt x="9194" y="794"/>
                    <a:pt x="9262" y="713"/>
                    <a:pt x="9293" y="713"/>
                  </a:cubicBezTo>
                  <a:cubicBezTo>
                    <a:pt x="9364" y="713"/>
                    <a:pt x="9364" y="713"/>
                    <a:pt x="9364" y="713"/>
                  </a:cubicBezTo>
                  <a:cubicBezTo>
                    <a:pt x="9364" y="626"/>
                    <a:pt x="9364" y="626"/>
                    <a:pt x="9364" y="626"/>
                  </a:cubicBezTo>
                  <a:cubicBezTo>
                    <a:pt x="8749" y="626"/>
                    <a:pt x="8749" y="626"/>
                    <a:pt x="8749" y="626"/>
                  </a:cubicBezTo>
                  <a:cubicBezTo>
                    <a:pt x="8749" y="713"/>
                    <a:pt x="8749" y="713"/>
                    <a:pt x="8749" y="713"/>
                  </a:cubicBezTo>
                  <a:cubicBezTo>
                    <a:pt x="8800" y="713"/>
                    <a:pt x="8800" y="713"/>
                    <a:pt x="8800" y="713"/>
                  </a:cubicBezTo>
                  <a:cubicBezTo>
                    <a:pt x="8829" y="712"/>
                    <a:pt x="8928" y="807"/>
                    <a:pt x="8947" y="843"/>
                  </a:cubicBezTo>
                  <a:close/>
                  <a:moveTo>
                    <a:pt x="5117" y="349"/>
                  </a:moveTo>
                  <a:cubicBezTo>
                    <a:pt x="5195" y="353"/>
                    <a:pt x="5261" y="293"/>
                    <a:pt x="5265" y="215"/>
                  </a:cubicBezTo>
                  <a:cubicBezTo>
                    <a:pt x="5265" y="210"/>
                    <a:pt x="5265" y="206"/>
                    <a:pt x="5265" y="201"/>
                  </a:cubicBezTo>
                  <a:cubicBezTo>
                    <a:pt x="5265" y="112"/>
                    <a:pt x="5202" y="56"/>
                    <a:pt x="5117" y="56"/>
                  </a:cubicBezTo>
                  <a:cubicBezTo>
                    <a:pt x="5032" y="56"/>
                    <a:pt x="4967" y="112"/>
                    <a:pt x="4967" y="201"/>
                  </a:cubicBezTo>
                  <a:cubicBezTo>
                    <a:pt x="4965" y="280"/>
                    <a:pt x="5026" y="346"/>
                    <a:pt x="5105" y="349"/>
                  </a:cubicBezTo>
                  <a:cubicBezTo>
                    <a:pt x="5109" y="349"/>
                    <a:pt x="5113" y="349"/>
                    <a:pt x="5117" y="349"/>
                  </a:cubicBezTo>
                  <a:close/>
                  <a:moveTo>
                    <a:pt x="3836" y="1676"/>
                  </a:moveTo>
                  <a:cubicBezTo>
                    <a:pt x="3749" y="1676"/>
                    <a:pt x="3749" y="1676"/>
                    <a:pt x="3749" y="1676"/>
                  </a:cubicBezTo>
                  <a:cubicBezTo>
                    <a:pt x="3715" y="1676"/>
                    <a:pt x="3613" y="1579"/>
                    <a:pt x="3613" y="1543"/>
                  </a:cubicBezTo>
                  <a:cubicBezTo>
                    <a:pt x="3613" y="1075"/>
                    <a:pt x="3613" y="1075"/>
                    <a:pt x="3613" y="1075"/>
                  </a:cubicBezTo>
                  <a:cubicBezTo>
                    <a:pt x="3793" y="882"/>
                    <a:pt x="3793" y="882"/>
                    <a:pt x="3793" y="882"/>
                  </a:cubicBezTo>
                  <a:cubicBezTo>
                    <a:pt x="4403" y="1763"/>
                    <a:pt x="4403" y="1763"/>
                    <a:pt x="4403" y="1763"/>
                  </a:cubicBezTo>
                  <a:cubicBezTo>
                    <a:pt x="6040" y="1763"/>
                    <a:pt x="6040" y="1763"/>
                    <a:pt x="6040" y="1763"/>
                  </a:cubicBezTo>
                  <a:cubicBezTo>
                    <a:pt x="6040" y="1676"/>
                    <a:pt x="6040" y="1676"/>
                    <a:pt x="6040" y="1676"/>
                  </a:cubicBezTo>
                  <a:cubicBezTo>
                    <a:pt x="5974" y="1676"/>
                    <a:pt x="5974" y="1676"/>
                    <a:pt x="5974" y="1676"/>
                  </a:cubicBezTo>
                  <a:cubicBezTo>
                    <a:pt x="5940" y="1676"/>
                    <a:pt x="5848" y="1594"/>
                    <a:pt x="5848" y="1555"/>
                  </a:cubicBezTo>
                  <a:cubicBezTo>
                    <a:pt x="5848" y="981"/>
                    <a:pt x="5848" y="981"/>
                    <a:pt x="5848" y="981"/>
                  </a:cubicBezTo>
                  <a:cubicBezTo>
                    <a:pt x="5848" y="904"/>
                    <a:pt x="6059" y="744"/>
                    <a:pt x="6221" y="744"/>
                  </a:cubicBezTo>
                  <a:cubicBezTo>
                    <a:pt x="6345" y="744"/>
                    <a:pt x="6403" y="829"/>
                    <a:pt x="6403" y="940"/>
                  </a:cubicBezTo>
                  <a:cubicBezTo>
                    <a:pt x="6403" y="1555"/>
                    <a:pt x="6403" y="1555"/>
                    <a:pt x="6403" y="1555"/>
                  </a:cubicBezTo>
                  <a:cubicBezTo>
                    <a:pt x="6403" y="1594"/>
                    <a:pt x="6311" y="1676"/>
                    <a:pt x="6277" y="1676"/>
                  </a:cubicBezTo>
                  <a:cubicBezTo>
                    <a:pt x="6211" y="1676"/>
                    <a:pt x="6211" y="1676"/>
                    <a:pt x="6211" y="1676"/>
                  </a:cubicBezTo>
                  <a:cubicBezTo>
                    <a:pt x="6211" y="1763"/>
                    <a:pt x="6211" y="1763"/>
                    <a:pt x="6211" y="1763"/>
                  </a:cubicBezTo>
                  <a:cubicBezTo>
                    <a:pt x="6810" y="1763"/>
                    <a:pt x="6810" y="1763"/>
                    <a:pt x="6810" y="1763"/>
                  </a:cubicBezTo>
                  <a:cubicBezTo>
                    <a:pt x="6810" y="1676"/>
                    <a:pt x="6810" y="1676"/>
                    <a:pt x="6810" y="1676"/>
                  </a:cubicBezTo>
                  <a:cubicBezTo>
                    <a:pt x="6739" y="1676"/>
                    <a:pt x="6739" y="1676"/>
                    <a:pt x="6739" y="1676"/>
                  </a:cubicBezTo>
                  <a:cubicBezTo>
                    <a:pt x="6706" y="1676"/>
                    <a:pt x="6613" y="1594"/>
                    <a:pt x="6613" y="1555"/>
                  </a:cubicBezTo>
                  <a:cubicBezTo>
                    <a:pt x="6613" y="928"/>
                    <a:pt x="6613" y="928"/>
                    <a:pt x="6613" y="928"/>
                  </a:cubicBezTo>
                  <a:cubicBezTo>
                    <a:pt x="6613" y="732"/>
                    <a:pt x="6473" y="601"/>
                    <a:pt x="6296" y="601"/>
                  </a:cubicBezTo>
                  <a:cubicBezTo>
                    <a:pt x="6091" y="601"/>
                    <a:pt x="5984" y="720"/>
                    <a:pt x="5846" y="860"/>
                  </a:cubicBezTo>
                  <a:cubicBezTo>
                    <a:pt x="5803" y="625"/>
                    <a:pt x="5803" y="625"/>
                    <a:pt x="5803" y="625"/>
                  </a:cubicBezTo>
                  <a:cubicBezTo>
                    <a:pt x="5441" y="625"/>
                    <a:pt x="5441" y="625"/>
                    <a:pt x="5441" y="625"/>
                  </a:cubicBezTo>
                  <a:cubicBezTo>
                    <a:pt x="5441" y="712"/>
                    <a:pt x="5441" y="712"/>
                    <a:pt x="5441" y="712"/>
                  </a:cubicBezTo>
                  <a:cubicBezTo>
                    <a:pt x="5512" y="712"/>
                    <a:pt x="5512" y="712"/>
                    <a:pt x="5512" y="712"/>
                  </a:cubicBezTo>
                  <a:cubicBezTo>
                    <a:pt x="5546" y="712"/>
                    <a:pt x="5638" y="798"/>
                    <a:pt x="5638" y="833"/>
                  </a:cubicBezTo>
                  <a:cubicBezTo>
                    <a:pt x="5638" y="1555"/>
                    <a:pt x="5638" y="1555"/>
                    <a:pt x="5638" y="1555"/>
                  </a:cubicBezTo>
                  <a:cubicBezTo>
                    <a:pt x="5638" y="1593"/>
                    <a:pt x="5546" y="1676"/>
                    <a:pt x="5512" y="1676"/>
                  </a:cubicBezTo>
                  <a:cubicBezTo>
                    <a:pt x="5371" y="1676"/>
                    <a:pt x="5371" y="1676"/>
                    <a:pt x="5371" y="1676"/>
                  </a:cubicBezTo>
                  <a:cubicBezTo>
                    <a:pt x="5340" y="1676"/>
                    <a:pt x="5245" y="1593"/>
                    <a:pt x="5245" y="1555"/>
                  </a:cubicBezTo>
                  <a:cubicBezTo>
                    <a:pt x="5245" y="625"/>
                    <a:pt x="5245" y="625"/>
                    <a:pt x="5245" y="625"/>
                  </a:cubicBezTo>
                  <a:cubicBezTo>
                    <a:pt x="4836" y="625"/>
                    <a:pt x="4836" y="625"/>
                    <a:pt x="4836" y="625"/>
                  </a:cubicBezTo>
                  <a:cubicBezTo>
                    <a:pt x="4836" y="712"/>
                    <a:pt x="4836" y="712"/>
                    <a:pt x="4836" y="712"/>
                  </a:cubicBezTo>
                  <a:cubicBezTo>
                    <a:pt x="4906" y="712"/>
                    <a:pt x="4906" y="712"/>
                    <a:pt x="4906" y="712"/>
                  </a:cubicBezTo>
                  <a:cubicBezTo>
                    <a:pt x="4940" y="712"/>
                    <a:pt x="5032" y="798"/>
                    <a:pt x="5032" y="833"/>
                  </a:cubicBezTo>
                  <a:cubicBezTo>
                    <a:pt x="5032" y="1555"/>
                    <a:pt x="5032" y="1555"/>
                    <a:pt x="5032" y="1555"/>
                  </a:cubicBezTo>
                  <a:cubicBezTo>
                    <a:pt x="5032" y="1594"/>
                    <a:pt x="4940" y="1676"/>
                    <a:pt x="4906" y="1676"/>
                  </a:cubicBezTo>
                  <a:cubicBezTo>
                    <a:pt x="4778" y="1676"/>
                    <a:pt x="4778" y="1676"/>
                    <a:pt x="4778" y="1676"/>
                  </a:cubicBezTo>
                  <a:cubicBezTo>
                    <a:pt x="4742" y="1676"/>
                    <a:pt x="4599" y="1567"/>
                    <a:pt x="4570" y="1528"/>
                  </a:cubicBezTo>
                  <a:cubicBezTo>
                    <a:pt x="3953" y="707"/>
                    <a:pt x="3953" y="707"/>
                    <a:pt x="3953" y="707"/>
                  </a:cubicBezTo>
                  <a:cubicBezTo>
                    <a:pt x="4381" y="247"/>
                    <a:pt x="4381" y="247"/>
                    <a:pt x="4381" y="247"/>
                  </a:cubicBezTo>
                  <a:cubicBezTo>
                    <a:pt x="4405" y="221"/>
                    <a:pt x="4572" y="88"/>
                    <a:pt x="4606" y="88"/>
                  </a:cubicBezTo>
                  <a:cubicBezTo>
                    <a:pt x="4692" y="88"/>
                    <a:pt x="4692" y="88"/>
                    <a:pt x="4692" y="88"/>
                  </a:cubicBezTo>
                  <a:cubicBezTo>
                    <a:pt x="4692" y="0"/>
                    <a:pt x="4692" y="0"/>
                    <a:pt x="4692" y="0"/>
                  </a:cubicBezTo>
                  <a:cubicBezTo>
                    <a:pt x="4052" y="0"/>
                    <a:pt x="4052" y="0"/>
                    <a:pt x="4052" y="0"/>
                  </a:cubicBezTo>
                  <a:cubicBezTo>
                    <a:pt x="4052" y="88"/>
                    <a:pt x="4052" y="88"/>
                    <a:pt x="4052" y="88"/>
                  </a:cubicBezTo>
                  <a:cubicBezTo>
                    <a:pt x="4137" y="88"/>
                    <a:pt x="4137" y="88"/>
                    <a:pt x="4137" y="88"/>
                  </a:cubicBezTo>
                  <a:cubicBezTo>
                    <a:pt x="4171" y="88"/>
                    <a:pt x="4270" y="209"/>
                    <a:pt x="4244" y="240"/>
                  </a:cubicBezTo>
                  <a:cubicBezTo>
                    <a:pt x="3614" y="942"/>
                    <a:pt x="3614" y="942"/>
                    <a:pt x="3614" y="942"/>
                  </a:cubicBezTo>
                  <a:cubicBezTo>
                    <a:pt x="3614" y="221"/>
                    <a:pt x="3614" y="221"/>
                    <a:pt x="3614" y="221"/>
                  </a:cubicBezTo>
                  <a:cubicBezTo>
                    <a:pt x="3614" y="184"/>
                    <a:pt x="3716" y="88"/>
                    <a:pt x="3750" y="88"/>
                  </a:cubicBezTo>
                  <a:cubicBezTo>
                    <a:pt x="3837" y="88"/>
                    <a:pt x="3837" y="88"/>
                    <a:pt x="3837" y="88"/>
                  </a:cubicBezTo>
                  <a:cubicBezTo>
                    <a:pt x="3837" y="0"/>
                    <a:pt x="3837" y="0"/>
                    <a:pt x="3837" y="0"/>
                  </a:cubicBezTo>
                  <a:cubicBezTo>
                    <a:pt x="3149" y="0"/>
                    <a:pt x="3149" y="0"/>
                    <a:pt x="3149" y="0"/>
                  </a:cubicBezTo>
                  <a:cubicBezTo>
                    <a:pt x="3149" y="88"/>
                    <a:pt x="3149" y="88"/>
                    <a:pt x="3149" y="88"/>
                  </a:cubicBezTo>
                  <a:cubicBezTo>
                    <a:pt x="3236" y="88"/>
                    <a:pt x="3236" y="88"/>
                    <a:pt x="3236" y="88"/>
                  </a:cubicBezTo>
                  <a:cubicBezTo>
                    <a:pt x="3270" y="88"/>
                    <a:pt x="3371" y="184"/>
                    <a:pt x="3371" y="221"/>
                  </a:cubicBezTo>
                  <a:cubicBezTo>
                    <a:pt x="3371" y="1543"/>
                    <a:pt x="3371" y="1543"/>
                    <a:pt x="3371" y="1543"/>
                  </a:cubicBezTo>
                  <a:cubicBezTo>
                    <a:pt x="3371" y="1579"/>
                    <a:pt x="3270" y="1676"/>
                    <a:pt x="3236" y="1676"/>
                  </a:cubicBezTo>
                  <a:cubicBezTo>
                    <a:pt x="3149" y="1676"/>
                    <a:pt x="3149" y="1676"/>
                    <a:pt x="3149" y="1676"/>
                  </a:cubicBezTo>
                  <a:cubicBezTo>
                    <a:pt x="3149" y="1763"/>
                    <a:pt x="3149" y="1763"/>
                    <a:pt x="3149" y="1763"/>
                  </a:cubicBezTo>
                  <a:cubicBezTo>
                    <a:pt x="3836" y="1763"/>
                    <a:pt x="3836" y="1763"/>
                    <a:pt x="3836" y="1763"/>
                  </a:cubicBezTo>
                  <a:lnTo>
                    <a:pt x="3836" y="1676"/>
                  </a:lnTo>
                  <a:close/>
                  <a:moveTo>
                    <a:pt x="7720" y="1446"/>
                  </a:moveTo>
                  <a:cubicBezTo>
                    <a:pt x="7720" y="1262"/>
                    <a:pt x="7579" y="1163"/>
                    <a:pt x="7456" y="1114"/>
                  </a:cubicBezTo>
                  <a:cubicBezTo>
                    <a:pt x="7361" y="1078"/>
                    <a:pt x="7296" y="1049"/>
                    <a:pt x="7209" y="1013"/>
                  </a:cubicBezTo>
                  <a:cubicBezTo>
                    <a:pt x="7090" y="962"/>
                    <a:pt x="7023" y="927"/>
                    <a:pt x="7023" y="829"/>
                  </a:cubicBezTo>
                  <a:cubicBezTo>
                    <a:pt x="7023" y="739"/>
                    <a:pt x="7085" y="683"/>
                    <a:pt x="7219" y="683"/>
                  </a:cubicBezTo>
                  <a:cubicBezTo>
                    <a:pt x="7432" y="683"/>
                    <a:pt x="7565" y="884"/>
                    <a:pt x="7565" y="979"/>
                  </a:cubicBezTo>
                  <a:cubicBezTo>
                    <a:pt x="7635" y="979"/>
                    <a:pt x="7635" y="979"/>
                    <a:pt x="7635" y="979"/>
                  </a:cubicBezTo>
                  <a:cubicBezTo>
                    <a:pt x="7635" y="625"/>
                    <a:pt x="7635" y="625"/>
                    <a:pt x="7635" y="625"/>
                  </a:cubicBezTo>
                  <a:cubicBezTo>
                    <a:pt x="7572" y="625"/>
                    <a:pt x="7572" y="625"/>
                    <a:pt x="7572" y="625"/>
                  </a:cubicBezTo>
                  <a:cubicBezTo>
                    <a:pt x="7562" y="649"/>
                    <a:pt x="7543" y="657"/>
                    <a:pt x="7509" y="657"/>
                  </a:cubicBezTo>
                  <a:cubicBezTo>
                    <a:pt x="7422" y="657"/>
                    <a:pt x="7352" y="598"/>
                    <a:pt x="7226" y="598"/>
                  </a:cubicBezTo>
                  <a:cubicBezTo>
                    <a:pt x="7015" y="598"/>
                    <a:pt x="6882" y="707"/>
                    <a:pt x="6882" y="913"/>
                  </a:cubicBezTo>
                  <a:cubicBezTo>
                    <a:pt x="6882" y="1071"/>
                    <a:pt x="6986" y="1160"/>
                    <a:pt x="7124" y="1223"/>
                  </a:cubicBezTo>
                  <a:cubicBezTo>
                    <a:pt x="7216" y="1264"/>
                    <a:pt x="7282" y="1291"/>
                    <a:pt x="7361" y="1325"/>
                  </a:cubicBezTo>
                  <a:cubicBezTo>
                    <a:pt x="7463" y="1367"/>
                    <a:pt x="7577" y="1412"/>
                    <a:pt x="7577" y="1540"/>
                  </a:cubicBezTo>
                  <a:cubicBezTo>
                    <a:pt x="7577" y="1647"/>
                    <a:pt x="7497" y="1695"/>
                    <a:pt x="7354" y="1695"/>
                  </a:cubicBezTo>
                  <a:cubicBezTo>
                    <a:pt x="7107" y="1695"/>
                    <a:pt x="6952" y="1468"/>
                    <a:pt x="6952" y="1361"/>
                  </a:cubicBezTo>
                  <a:cubicBezTo>
                    <a:pt x="6882" y="1361"/>
                    <a:pt x="6882" y="1361"/>
                    <a:pt x="6882" y="1361"/>
                  </a:cubicBezTo>
                  <a:cubicBezTo>
                    <a:pt x="6882" y="1763"/>
                    <a:pt x="6882" y="1763"/>
                    <a:pt x="6882" y="1763"/>
                  </a:cubicBezTo>
                  <a:cubicBezTo>
                    <a:pt x="6938" y="1763"/>
                    <a:pt x="6938" y="1763"/>
                    <a:pt x="6938" y="1763"/>
                  </a:cubicBezTo>
                  <a:cubicBezTo>
                    <a:pt x="6967" y="1737"/>
                    <a:pt x="6979" y="1725"/>
                    <a:pt x="7025" y="1725"/>
                  </a:cubicBezTo>
                  <a:cubicBezTo>
                    <a:pt x="7124" y="1725"/>
                    <a:pt x="7209" y="1790"/>
                    <a:pt x="7354" y="1790"/>
                  </a:cubicBezTo>
                  <a:cubicBezTo>
                    <a:pt x="7570" y="1790"/>
                    <a:pt x="7720" y="1664"/>
                    <a:pt x="7720" y="1446"/>
                  </a:cubicBezTo>
                  <a:close/>
                  <a:moveTo>
                    <a:pt x="2703" y="1584"/>
                  </a:moveTo>
                  <a:cubicBezTo>
                    <a:pt x="2442" y="1584"/>
                    <a:pt x="2282" y="1383"/>
                    <a:pt x="2282" y="1129"/>
                  </a:cubicBezTo>
                  <a:cubicBezTo>
                    <a:pt x="2282" y="860"/>
                    <a:pt x="2391" y="683"/>
                    <a:pt x="2618" y="683"/>
                  </a:cubicBezTo>
                  <a:cubicBezTo>
                    <a:pt x="2815" y="683"/>
                    <a:pt x="2844" y="840"/>
                    <a:pt x="2812" y="1017"/>
                  </a:cubicBezTo>
                  <a:cubicBezTo>
                    <a:pt x="2882" y="1013"/>
                    <a:pt x="2882" y="1013"/>
                    <a:pt x="2882" y="1013"/>
                  </a:cubicBezTo>
                  <a:cubicBezTo>
                    <a:pt x="3049" y="753"/>
                    <a:pt x="3049" y="753"/>
                    <a:pt x="3049" y="753"/>
                  </a:cubicBezTo>
                  <a:cubicBezTo>
                    <a:pt x="2945" y="649"/>
                    <a:pt x="2824" y="596"/>
                    <a:pt x="2645" y="596"/>
                  </a:cubicBezTo>
                  <a:cubicBezTo>
                    <a:pt x="2345" y="596"/>
                    <a:pt x="2100" y="833"/>
                    <a:pt x="2100" y="1201"/>
                  </a:cubicBezTo>
                  <a:cubicBezTo>
                    <a:pt x="2100" y="1526"/>
                    <a:pt x="2306" y="1792"/>
                    <a:pt x="2623" y="1792"/>
                  </a:cubicBezTo>
                  <a:cubicBezTo>
                    <a:pt x="2909" y="1792"/>
                    <a:pt x="3061" y="1635"/>
                    <a:pt x="3136" y="1386"/>
                  </a:cubicBezTo>
                  <a:cubicBezTo>
                    <a:pt x="3066" y="1386"/>
                    <a:pt x="3066" y="1386"/>
                    <a:pt x="3066" y="1386"/>
                  </a:cubicBezTo>
                  <a:cubicBezTo>
                    <a:pt x="2986" y="1519"/>
                    <a:pt x="2902" y="1584"/>
                    <a:pt x="2703" y="1584"/>
                  </a:cubicBezTo>
                  <a:close/>
                  <a:moveTo>
                    <a:pt x="1053" y="1322"/>
                  </a:moveTo>
                  <a:cubicBezTo>
                    <a:pt x="1041" y="1322"/>
                    <a:pt x="1041" y="1322"/>
                    <a:pt x="1041" y="1322"/>
                  </a:cubicBezTo>
                  <a:cubicBezTo>
                    <a:pt x="511" y="0"/>
                    <a:pt x="511" y="0"/>
                    <a:pt x="51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87" y="88"/>
                    <a:pt x="87" y="88"/>
                    <a:pt x="87" y="88"/>
                  </a:cubicBezTo>
                  <a:cubicBezTo>
                    <a:pt x="121" y="88"/>
                    <a:pt x="223" y="184"/>
                    <a:pt x="223" y="221"/>
                  </a:cubicBezTo>
                  <a:cubicBezTo>
                    <a:pt x="223" y="1543"/>
                    <a:pt x="223" y="1543"/>
                    <a:pt x="223" y="1543"/>
                  </a:cubicBezTo>
                  <a:cubicBezTo>
                    <a:pt x="223" y="1579"/>
                    <a:pt x="121" y="1676"/>
                    <a:pt x="87" y="1676"/>
                  </a:cubicBezTo>
                  <a:cubicBezTo>
                    <a:pt x="0" y="1676"/>
                    <a:pt x="0" y="1676"/>
                    <a:pt x="0" y="1676"/>
                  </a:cubicBezTo>
                  <a:cubicBezTo>
                    <a:pt x="0" y="1763"/>
                    <a:pt x="0" y="1763"/>
                    <a:pt x="0" y="1763"/>
                  </a:cubicBezTo>
                  <a:cubicBezTo>
                    <a:pt x="549" y="1763"/>
                    <a:pt x="549" y="1763"/>
                    <a:pt x="549" y="1763"/>
                  </a:cubicBezTo>
                  <a:cubicBezTo>
                    <a:pt x="549" y="1676"/>
                    <a:pt x="549" y="1676"/>
                    <a:pt x="549" y="1676"/>
                  </a:cubicBezTo>
                  <a:cubicBezTo>
                    <a:pt x="462" y="1676"/>
                    <a:pt x="462" y="1676"/>
                    <a:pt x="462" y="1676"/>
                  </a:cubicBezTo>
                  <a:cubicBezTo>
                    <a:pt x="428" y="1676"/>
                    <a:pt x="327" y="1579"/>
                    <a:pt x="327" y="1543"/>
                  </a:cubicBezTo>
                  <a:cubicBezTo>
                    <a:pt x="327" y="233"/>
                    <a:pt x="327" y="233"/>
                    <a:pt x="327" y="233"/>
                  </a:cubicBezTo>
                  <a:cubicBezTo>
                    <a:pt x="968" y="1794"/>
                    <a:pt x="968" y="1794"/>
                    <a:pt x="968" y="1794"/>
                  </a:cubicBezTo>
                  <a:cubicBezTo>
                    <a:pt x="1609" y="259"/>
                    <a:pt x="1609" y="259"/>
                    <a:pt x="1609" y="259"/>
                  </a:cubicBezTo>
                  <a:cubicBezTo>
                    <a:pt x="1609" y="1543"/>
                    <a:pt x="1609" y="1543"/>
                    <a:pt x="1609" y="1543"/>
                  </a:cubicBezTo>
                  <a:cubicBezTo>
                    <a:pt x="1609" y="1579"/>
                    <a:pt x="1507" y="1676"/>
                    <a:pt x="1473" y="1676"/>
                  </a:cubicBezTo>
                  <a:cubicBezTo>
                    <a:pt x="1386" y="1676"/>
                    <a:pt x="1386" y="1676"/>
                    <a:pt x="1386" y="1676"/>
                  </a:cubicBezTo>
                  <a:cubicBezTo>
                    <a:pt x="1386" y="1763"/>
                    <a:pt x="1386" y="1763"/>
                    <a:pt x="1386" y="1763"/>
                  </a:cubicBezTo>
                  <a:cubicBezTo>
                    <a:pt x="2069" y="1763"/>
                    <a:pt x="2069" y="1763"/>
                    <a:pt x="2069" y="1763"/>
                  </a:cubicBezTo>
                  <a:cubicBezTo>
                    <a:pt x="2069" y="1676"/>
                    <a:pt x="2069" y="1676"/>
                    <a:pt x="2069" y="1676"/>
                  </a:cubicBezTo>
                  <a:cubicBezTo>
                    <a:pt x="1983" y="1676"/>
                    <a:pt x="1983" y="1676"/>
                    <a:pt x="1983" y="1676"/>
                  </a:cubicBezTo>
                  <a:cubicBezTo>
                    <a:pt x="1949" y="1676"/>
                    <a:pt x="1848" y="1579"/>
                    <a:pt x="1848" y="1543"/>
                  </a:cubicBezTo>
                  <a:cubicBezTo>
                    <a:pt x="1848" y="221"/>
                    <a:pt x="1848" y="221"/>
                    <a:pt x="1848" y="221"/>
                  </a:cubicBezTo>
                  <a:cubicBezTo>
                    <a:pt x="1848" y="184"/>
                    <a:pt x="1949" y="88"/>
                    <a:pt x="1983" y="88"/>
                  </a:cubicBezTo>
                  <a:cubicBezTo>
                    <a:pt x="2070" y="88"/>
                    <a:pt x="2070" y="88"/>
                    <a:pt x="2070" y="88"/>
                  </a:cubicBezTo>
                  <a:cubicBezTo>
                    <a:pt x="2070" y="0"/>
                    <a:pt x="2070" y="0"/>
                    <a:pt x="2070" y="0"/>
                  </a:cubicBezTo>
                  <a:cubicBezTo>
                    <a:pt x="1610" y="0"/>
                    <a:pt x="1610" y="0"/>
                    <a:pt x="1610" y="0"/>
                  </a:cubicBezTo>
                  <a:lnTo>
                    <a:pt x="1053" y="1322"/>
                  </a:lnTo>
                  <a:close/>
                </a:path>
              </a:pathLst>
            </a:custGeom>
            <a:solidFill>
              <a:srgbClr val="051C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803197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2. Slide Title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lide Number"/>
          <p:cNvSpPr txBox="1">
            <a:spLocks/>
          </p:cNvSpPr>
          <p:nvPr userDrawn="1"/>
        </p:nvSpPr>
        <p:spPr bwMode="gray">
          <a:xfrm>
            <a:off x="11419923" y="6508272"/>
            <a:ext cx="125034" cy="123111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defPPr>
              <a:defRPr lang="en-US"/>
            </a:defPPr>
            <a:lvl1pPr>
              <a:defRPr sz="1000" baseline="0">
                <a:latin typeface="+mn-lt"/>
              </a:defRPr>
            </a:lvl1pPr>
          </a:lstStyle>
          <a:p>
            <a:pPr lvl="0"/>
            <a:fld id="{42C328C1-A84F-4A39-A664-DBA00541A8C6}" type="slidenum">
              <a:rPr lang="en-US" sz="800" smtClean="0">
                <a:solidFill>
                  <a:schemeClr val="accent6"/>
                </a:solidFill>
              </a:rPr>
              <a:pPr lvl="0"/>
              <a:t>‹#›</a:t>
            </a:fld>
            <a:endParaRPr lang="en-US" sz="800" dirty="0">
              <a:solidFill>
                <a:schemeClr val="accent6"/>
              </a:solidFill>
            </a:endParaRPr>
          </a:p>
        </p:txBody>
      </p:sp>
      <p:sp>
        <p:nvSpPr>
          <p:cNvPr id="9" name="SlideLogoText" hidden="1"/>
          <p:cNvSpPr>
            <a:spLocks noChangeArrowheads="1"/>
          </p:cNvSpPr>
          <p:nvPr userDrawn="1">
            <p:custDataLst>
              <p:tags r:id="rId1"/>
            </p:custDataLst>
          </p:nvPr>
        </p:nvSpPr>
        <p:spPr bwMode="gray">
          <a:xfrm>
            <a:off x="10272622" y="6508272"/>
            <a:ext cx="1013098" cy="1231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>
            <a:spAutoFit/>
          </a:bodyPr>
          <a:lstStyle/>
          <a:p>
            <a:pPr algn="r" defTabSz="1193860"/>
            <a:r>
              <a:rPr lang="en-US" sz="800" baseline="0" noProof="0" dirty="0">
                <a:solidFill>
                  <a:schemeClr val="accent6"/>
                </a:solidFill>
                <a:latin typeface="+mn-lt"/>
                <a:ea typeface="+mn-ea"/>
              </a:rPr>
              <a:t>McKinsey &amp; Company</a:t>
            </a:r>
          </a:p>
        </p:txBody>
      </p:sp>
      <p:sp>
        <p:nvSpPr>
          <p:cNvPr id="5" name="doc id" hidden="1"/>
          <p:cNvSpPr>
            <a:spLocks noChangeArrowheads="1"/>
          </p:cNvSpPr>
          <p:nvPr userDrawn="1"/>
        </p:nvSpPr>
        <p:spPr bwMode="gray">
          <a:xfrm flipH="1">
            <a:off x="10445675" y="50802"/>
            <a:ext cx="1207028" cy="923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/>
          <a:p>
            <a:pPr algn="r" defTabSz="1193860"/>
            <a:endParaRPr lang="en-US" sz="600" baseline="0" noProof="0" dirty="0">
              <a:solidFill>
                <a:schemeClr val="accent6"/>
              </a:solidFill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8063930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40" userDrawn="1">
          <p15:clr>
            <a:srgbClr val="F26B43"/>
          </p15:clr>
        </p15:guide>
        <p15:guide id="2" pos="99" userDrawn="1">
          <p15:clr>
            <a:srgbClr val="F26B43"/>
          </p15:clr>
        </p15:guide>
        <p15:guide id="3" orient="horz" pos="688" userDrawn="1">
          <p15:clr>
            <a:srgbClr val="F26B43"/>
          </p15:clr>
        </p15:guide>
        <p15:guide id="4" orient="horz" pos="3911" userDrawn="1">
          <p15:clr>
            <a:srgbClr val="F26B43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9C2D0DCE-CDCF-4279-9C42-4592E8D9FAB3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391501980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761" name="think-cell Slide" r:id="rId5" imgW="386" imgH="386" progId="TCLayout.ActiveDocument.1">
                  <p:embed/>
                </p:oleObj>
              </mc:Choice>
              <mc:Fallback>
                <p:oleObj name="think-cell Slide" r:id="rId5" imgW="386" imgH="38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"/>
          <p:cNvSpPr txBox="1">
            <a:spLocks/>
          </p:cNvSpPr>
          <p:nvPr userDrawn="1"/>
        </p:nvSpPr>
        <p:spPr bwMode="black">
          <a:xfrm>
            <a:off x="11419923" y="6508272"/>
            <a:ext cx="125034" cy="123111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defPPr>
              <a:defRPr lang="en-US"/>
            </a:defPPr>
            <a:lvl1pPr>
              <a:defRPr sz="1000" baseline="0">
                <a:latin typeface="+mn-lt"/>
              </a:defRPr>
            </a:lvl1pPr>
          </a:lstStyle>
          <a:p>
            <a:pPr lvl="0"/>
            <a:fld id="{42C328C1-A84F-4A39-A664-DBA00541A8C6}" type="slidenum">
              <a:rPr lang="en-US" sz="800" smtClean="0">
                <a:solidFill>
                  <a:schemeClr val="bg1"/>
                </a:solidFill>
              </a:rPr>
              <a:pPr lvl="0"/>
              <a:t>‹#›</a:t>
            </a:fld>
            <a:endParaRPr lang="en-US" sz="800" dirty="0">
              <a:solidFill>
                <a:schemeClr val="bg1"/>
              </a:solidFill>
            </a:endParaRPr>
          </a:p>
        </p:txBody>
      </p:sp>
      <p:sp>
        <p:nvSpPr>
          <p:cNvPr id="10" name="SlideLogoText" hidden="1"/>
          <p:cNvSpPr>
            <a:spLocks noChangeArrowheads="1"/>
          </p:cNvSpPr>
          <p:nvPr userDrawn="1">
            <p:custDataLst>
              <p:tags r:id="rId3"/>
            </p:custDataLst>
          </p:nvPr>
        </p:nvSpPr>
        <p:spPr bwMode="black">
          <a:xfrm>
            <a:off x="10272622" y="6508272"/>
            <a:ext cx="1013098" cy="1231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>
            <a:spAutoFit/>
          </a:bodyPr>
          <a:lstStyle/>
          <a:p>
            <a:pPr algn="r" defTabSz="1193860"/>
            <a:r>
              <a:rPr lang="en-US" sz="800" baseline="0" noProof="0" dirty="0">
                <a:solidFill>
                  <a:schemeClr val="bg1"/>
                </a:solidFill>
                <a:latin typeface="+mn-lt"/>
                <a:ea typeface="+mn-ea"/>
              </a:rPr>
              <a:t>McKinsey &amp; Company</a:t>
            </a:r>
          </a:p>
        </p:txBody>
      </p:sp>
      <p:sp>
        <p:nvSpPr>
          <p:cNvPr id="5" name="doc id" hidden="1"/>
          <p:cNvSpPr>
            <a:spLocks noChangeArrowheads="1"/>
          </p:cNvSpPr>
          <p:nvPr userDrawn="1"/>
        </p:nvSpPr>
        <p:spPr bwMode="gray">
          <a:xfrm flipH="1">
            <a:off x="10445675" y="50802"/>
            <a:ext cx="1207028" cy="923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/>
          <a:p>
            <a:pPr algn="r" defTabSz="1193860"/>
            <a:endParaRPr lang="en-US" sz="600" baseline="0" noProof="0" dirty="0">
              <a:solidFill>
                <a:schemeClr val="accent6"/>
              </a:solidFill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0005526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008" userDrawn="1">
          <p15:clr>
            <a:srgbClr val="000000"/>
          </p15:clr>
        </p15:guide>
        <p15:guide id="2" orient="horz" pos="570" userDrawn="1">
          <p15:clr>
            <a:srgbClr val="000000"/>
          </p15:clr>
        </p15:guide>
        <p15:guide id="3" orient="horz" pos="3912" userDrawn="1">
          <p15:clr>
            <a:srgbClr val="000000"/>
          </p15:clr>
        </p15:guide>
        <p15:guide id="4" pos="96" userDrawn="1">
          <p15:clr>
            <a:srgbClr val="00000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ags" Target="../tags/tag4.xml"/><Relationship Id="rId13" Type="http://schemas.openxmlformats.org/officeDocument/2006/relationships/tags" Target="../tags/tag9.xml"/><Relationship Id="rId18" Type="http://schemas.openxmlformats.org/officeDocument/2006/relationships/tags" Target="../tags/tag14.xml"/><Relationship Id="rId3" Type="http://schemas.openxmlformats.org/officeDocument/2006/relationships/slideLayout" Target="../slideLayouts/slideLayout3.xml"/><Relationship Id="rId21" Type="http://schemas.openxmlformats.org/officeDocument/2006/relationships/tags" Target="../tags/tag17.xml"/><Relationship Id="rId7" Type="http://schemas.openxmlformats.org/officeDocument/2006/relationships/tags" Target="../tags/tag3.xml"/><Relationship Id="rId12" Type="http://schemas.openxmlformats.org/officeDocument/2006/relationships/tags" Target="../tags/tag8.xml"/><Relationship Id="rId17" Type="http://schemas.openxmlformats.org/officeDocument/2006/relationships/tags" Target="../tags/tag13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12.xml"/><Relationship Id="rId20" Type="http://schemas.openxmlformats.org/officeDocument/2006/relationships/tags" Target="../tags/tag16.xml"/><Relationship Id="rId1" Type="http://schemas.openxmlformats.org/officeDocument/2006/relationships/slideLayout" Target="../slideLayouts/slideLayout1.xml"/><Relationship Id="rId6" Type="http://schemas.openxmlformats.org/officeDocument/2006/relationships/tags" Target="../tags/tag2.xml"/><Relationship Id="rId11" Type="http://schemas.openxmlformats.org/officeDocument/2006/relationships/tags" Target="../tags/tag7.xml"/><Relationship Id="rId24" Type="http://schemas.openxmlformats.org/officeDocument/2006/relationships/image" Target="../media/image1.emf"/><Relationship Id="rId5" Type="http://schemas.openxmlformats.org/officeDocument/2006/relationships/vmlDrawing" Target="../drawings/vmlDrawing1.vml"/><Relationship Id="rId15" Type="http://schemas.openxmlformats.org/officeDocument/2006/relationships/tags" Target="../tags/tag11.xml"/><Relationship Id="rId23" Type="http://schemas.openxmlformats.org/officeDocument/2006/relationships/oleObject" Target="../embeddings/oleObject1.bin"/><Relationship Id="rId10" Type="http://schemas.openxmlformats.org/officeDocument/2006/relationships/tags" Target="../tags/tag6.xml"/><Relationship Id="rId19" Type="http://schemas.openxmlformats.org/officeDocument/2006/relationships/tags" Target="../tags/tag15.xml"/><Relationship Id="rId4" Type="http://schemas.openxmlformats.org/officeDocument/2006/relationships/theme" Target="../theme/theme1.xml"/><Relationship Id="rId9" Type="http://schemas.openxmlformats.org/officeDocument/2006/relationships/tags" Target="../tags/tag5.xml"/><Relationship Id="rId14" Type="http://schemas.openxmlformats.org/officeDocument/2006/relationships/tags" Target="../tags/tag10.xml"/><Relationship Id="rId22" Type="http://schemas.openxmlformats.org/officeDocument/2006/relationships/tags" Target="../tags/tag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6"/>
            </p:custDataLst>
            <p:extLst>
              <p:ext uri="{D42A27DB-BD31-4B8C-83A1-F6EECF244321}">
                <p14:modId xmlns:p14="http://schemas.microsoft.com/office/powerpoint/2010/main" val="4182563054"/>
              </p:ext>
            </p:extLst>
          </p:nvPr>
        </p:nvGraphicFramePr>
        <p:xfrm>
          <a:off x="0" y="0"/>
          <a:ext cx="211676" cy="158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839" name="think-cell Slide" r:id="rId23" imgW="270" imgH="270" progId="TCLayout.ActiveDocument.1">
                  <p:embed/>
                </p:oleObj>
              </mc:Choice>
              <mc:Fallback>
                <p:oleObj name="think-cell Slide" r:id="rId23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211676" cy="158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 hidden="1"/>
          <p:cNvSpPr/>
          <p:nvPr userDrawn="1">
            <p:custDataLst>
              <p:tags r:id="rId7"/>
            </p:custDataLst>
          </p:nvPr>
        </p:nvSpPr>
        <p:spPr bwMode="auto">
          <a:xfrm>
            <a:off x="0" y="0"/>
            <a:ext cx="211676" cy="158750"/>
          </a:xfrm>
          <a:prstGeom prst="rect">
            <a:avLst/>
          </a:prstGeom>
          <a:solidFill>
            <a:schemeClr val="bg2"/>
          </a:solidFill>
          <a:ln w="952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lvl="0" indent="0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en-US" sz="2133" b="0" i="0" baseline="0" dirty="0">
              <a:solidFill>
                <a:schemeClr val="tx1"/>
              </a:solidFill>
              <a:latin typeface="Arial" panose="020B0604020202020204" pitchFamily="34" charset="0"/>
              <a:ea typeface="+mn-ea"/>
              <a:cs typeface="+mn-cs"/>
              <a:sym typeface="Arial" panose="020B0604020202020204" pitchFamily="34" charset="0"/>
            </a:endParaRPr>
          </a:p>
        </p:txBody>
      </p:sp>
      <p:sp>
        <p:nvSpPr>
          <p:cNvPr id="1033" name="doc id" hidden="1"/>
          <p:cNvSpPr>
            <a:spLocks noChangeArrowheads="1"/>
          </p:cNvSpPr>
          <p:nvPr/>
        </p:nvSpPr>
        <p:spPr bwMode="gray">
          <a:xfrm flipH="1">
            <a:off x="10445675" y="50802"/>
            <a:ext cx="1207028" cy="923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/>
          <a:p>
            <a:pPr algn="r" defTabSz="1193860"/>
            <a:endParaRPr lang="en-US" sz="600" baseline="0" noProof="0" dirty="0">
              <a:solidFill>
                <a:schemeClr val="accent6"/>
              </a:solidFill>
              <a:latin typeface="+mn-lt"/>
              <a:ea typeface="+mn-ea"/>
            </a:endParaRPr>
          </a:p>
        </p:txBody>
      </p:sp>
      <p:sp>
        <p:nvSpPr>
          <p:cNvPr id="1034" name="Working Draft" hidden="1"/>
          <p:cNvSpPr txBox="1">
            <a:spLocks noChangeArrowheads="1"/>
          </p:cNvSpPr>
          <p:nvPr/>
        </p:nvSpPr>
        <p:spPr bwMode="gray">
          <a:xfrm rot="5400000">
            <a:off x="10736277" y="1940592"/>
            <a:ext cx="2239396" cy="923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0" hangingPunct="1">
              <a:defRPr/>
            </a:pPr>
            <a:r>
              <a:rPr lang="en-US" sz="600" baseline="0" noProof="0">
                <a:solidFill>
                  <a:schemeClr val="accent6"/>
                </a:solidFill>
                <a:latin typeface="+mn-lt"/>
                <a:ea typeface="+mn-ea"/>
              </a:rPr>
              <a:t>Last Modified 23.09.2019 18:43 Central European Standard Time</a:t>
            </a:r>
            <a:endParaRPr lang="en-US" sz="600" baseline="0" noProof="0" dirty="0">
              <a:solidFill>
                <a:schemeClr val="accent6"/>
              </a:solidFill>
              <a:latin typeface="+mn-lt"/>
              <a:ea typeface="+mn-ea"/>
            </a:endParaRPr>
          </a:p>
        </p:txBody>
      </p:sp>
      <p:sp>
        <p:nvSpPr>
          <p:cNvPr id="1035" name="Printed" hidden="1"/>
          <p:cNvSpPr txBox="1">
            <a:spLocks noChangeArrowheads="1"/>
          </p:cNvSpPr>
          <p:nvPr/>
        </p:nvSpPr>
        <p:spPr bwMode="gray">
          <a:xfrm rot="5400000">
            <a:off x="11733346" y="4114418"/>
            <a:ext cx="245260" cy="923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0" hangingPunct="1">
              <a:defRPr/>
            </a:pPr>
            <a:r>
              <a:rPr lang="en-US" sz="600" baseline="0" noProof="0" dirty="0">
                <a:solidFill>
                  <a:schemeClr val="accent6"/>
                </a:solidFill>
                <a:latin typeface="+mn-lt"/>
                <a:ea typeface="+mn-ea"/>
              </a:rPr>
              <a:t>Printed</a:t>
            </a:r>
          </a:p>
        </p:txBody>
      </p:sp>
      <p:sp>
        <p:nvSpPr>
          <p:cNvPr id="19" name="Title Placeholder 2"/>
          <p:cNvSpPr>
            <a:spLocks noGrp="1" noChangeArrowheads="1"/>
          </p:cNvSpPr>
          <p:nvPr>
            <p:ph type="title"/>
          </p:nvPr>
        </p:nvSpPr>
        <p:spPr bwMode="gray">
          <a:xfrm>
            <a:off x="158759" y="230189"/>
            <a:ext cx="11491891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 latinLnBrk="0"/>
            <a:endParaRPr lang="en-US" noProof="0" dirty="0"/>
          </a:p>
        </p:txBody>
      </p:sp>
      <p:sp>
        <p:nvSpPr>
          <p:cNvPr id="10" name="1. On-page tracker" hidden="1"/>
          <p:cNvSpPr>
            <a:spLocks noChangeArrowheads="1"/>
          </p:cNvSpPr>
          <p:nvPr userDrawn="1"/>
        </p:nvSpPr>
        <p:spPr bwMode="gray">
          <a:xfrm>
            <a:off x="158758" y="75764"/>
            <a:ext cx="490519" cy="1231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/>
          <a:p>
            <a:r>
              <a:rPr lang="en-US" sz="800" cap="all" baseline="0" noProof="0" dirty="0">
                <a:solidFill>
                  <a:schemeClr val="accent6"/>
                </a:solidFill>
                <a:latin typeface="+mn-lt"/>
                <a:ea typeface="+mn-ea"/>
              </a:rPr>
              <a:t>Tracker</a:t>
            </a:r>
          </a:p>
        </p:txBody>
      </p:sp>
      <p:sp>
        <p:nvSpPr>
          <p:cNvPr id="11" name="3. Unit of measure" hidden="1"/>
          <p:cNvSpPr txBox="1">
            <a:spLocks noChangeArrowheads="1"/>
          </p:cNvSpPr>
          <p:nvPr userDrawn="1"/>
        </p:nvSpPr>
        <p:spPr bwMode="gray">
          <a:xfrm>
            <a:off x="158759" y="554865"/>
            <a:ext cx="11491891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>
            <a:lvl1pPr defTabSz="8953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447675" defTabSz="8953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895350" defTabSz="8953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344613" defTabSz="8953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1792288" defTabSz="8953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249488" defTabSz="89535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706688" defTabSz="89535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163888" defTabSz="89535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621088" defTabSz="89535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defRPr/>
            </a:pPr>
            <a:r>
              <a:rPr lang="en-US" sz="1600" baseline="0" noProof="0">
                <a:solidFill>
                  <a:schemeClr val="accent6"/>
                </a:solidFill>
                <a:latin typeface="+mn-lt"/>
                <a:ea typeface="+mn-ea"/>
              </a:rPr>
              <a:t>CLIENT</a:t>
            </a:r>
            <a:endParaRPr lang="en-US" sz="1600" baseline="0" noProof="0" dirty="0">
              <a:solidFill>
                <a:schemeClr val="accent6"/>
              </a:solidFill>
              <a:latin typeface="+mn-lt"/>
              <a:ea typeface="+mn-ea"/>
            </a:endParaRPr>
          </a:p>
        </p:txBody>
      </p:sp>
      <p:sp>
        <p:nvSpPr>
          <p:cNvPr id="13" name="4. Footnote" hidden="1"/>
          <p:cNvSpPr txBox="1">
            <a:spLocks noChangeArrowheads="1"/>
          </p:cNvSpPr>
          <p:nvPr/>
        </p:nvSpPr>
        <p:spPr bwMode="gray">
          <a:xfrm>
            <a:off x="158758" y="6305945"/>
            <a:ext cx="11398754" cy="123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b">
            <a:spAutoFit/>
          </a:bodyPr>
          <a:lstStyle>
            <a:lvl1pPr marL="104775" indent="-104775" defTabSz="8953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1031875" defTabSz="8953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217613" defTabSz="8953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404938" defTabSz="8953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1792288" defTabSz="8953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249488" defTabSz="89535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706688" defTabSz="89535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163888" defTabSz="89535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621088" defTabSz="89535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85725" indent="-85725">
              <a:defRPr/>
            </a:pPr>
            <a:r>
              <a:rPr lang="en-US" sz="800" baseline="0" noProof="0" dirty="0">
                <a:solidFill>
                  <a:schemeClr val="accent6"/>
                </a:solidFill>
                <a:latin typeface="+mn-lt"/>
                <a:ea typeface="+mn-ea"/>
              </a:rPr>
              <a:t>1 Footnote</a:t>
            </a:r>
          </a:p>
        </p:txBody>
      </p:sp>
      <p:sp>
        <p:nvSpPr>
          <p:cNvPr id="14" name="5. Source" hidden="1"/>
          <p:cNvSpPr>
            <a:spLocks noChangeArrowheads="1"/>
          </p:cNvSpPr>
          <p:nvPr/>
        </p:nvSpPr>
        <p:spPr bwMode="gray">
          <a:xfrm>
            <a:off x="158758" y="6507558"/>
            <a:ext cx="9953007" cy="123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 anchor="b">
            <a:spAutoFit/>
          </a:bodyPr>
          <a:lstStyle/>
          <a:p>
            <a:pPr marL="493713" indent="-493713" defTabSz="1193860">
              <a:tabLst/>
            </a:pPr>
            <a:r>
              <a:rPr lang="en-US" sz="800" baseline="0" noProof="0" dirty="0">
                <a:solidFill>
                  <a:schemeClr val="accent6"/>
                </a:solidFill>
                <a:latin typeface="+mn-lt"/>
                <a:ea typeface="+mn-ea"/>
              </a:rPr>
              <a:t>SOURCE: Source</a:t>
            </a:r>
          </a:p>
        </p:txBody>
      </p:sp>
      <p:grpSp>
        <p:nvGrpSpPr>
          <p:cNvPr id="15" name="ACET" hidden="1"/>
          <p:cNvGrpSpPr>
            <a:grpSpLocks/>
          </p:cNvGrpSpPr>
          <p:nvPr userDrawn="1"/>
        </p:nvGrpSpPr>
        <p:grpSpPr bwMode="gray">
          <a:xfrm>
            <a:off x="1936837" y="1254579"/>
            <a:ext cx="5685618" cy="511175"/>
            <a:chOff x="915" y="708"/>
            <a:chExt cx="2686" cy="322"/>
          </a:xfrm>
        </p:grpSpPr>
        <p:cxnSp>
          <p:nvCxnSpPr>
            <p:cNvPr id="16" name="AutoShape 249"/>
            <p:cNvCxnSpPr>
              <a:cxnSpLocks noChangeShapeType="1"/>
              <a:stCxn id="18" idx="4"/>
              <a:endCxn id="18" idx="6"/>
            </p:cNvCxnSpPr>
            <p:nvPr/>
          </p:nvCxnSpPr>
          <p:spPr bwMode="gray">
            <a:xfrm>
              <a:off x="915" y="1030"/>
              <a:ext cx="2686" cy="0"/>
            </a:xfrm>
            <a:prstGeom prst="straightConnector1">
              <a:avLst/>
            </a:prstGeom>
            <a:noFill/>
            <a:ln w="9525">
              <a:solidFill>
                <a:schemeClr val="accent6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8" name="AutoShape 250"/>
            <p:cNvSpPr>
              <a:spLocks noChangeArrowheads="1"/>
            </p:cNvSpPr>
            <p:nvPr/>
          </p:nvSpPr>
          <p:spPr bwMode="gray">
            <a:xfrm>
              <a:off x="915" y="708"/>
              <a:ext cx="2686" cy="322"/>
            </a:xfrm>
            <a:prstGeom prst="leftRightArrow">
              <a:avLst>
                <a:gd name="adj1" fmla="val 100000"/>
                <a:gd name="adj2" fmla="val 0"/>
              </a:avLst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0" tIns="0" rIns="0" bIns="18288" anchor="b">
              <a:spAutoFit/>
            </a:bodyPr>
            <a:lstStyle/>
            <a:p>
              <a:r>
                <a:rPr lang="en-US" sz="1600" b="1" baseline="0" noProof="0" dirty="0">
                  <a:latin typeface="+mn-lt"/>
                  <a:ea typeface="+mn-ea"/>
                </a:rPr>
                <a:t>Title</a:t>
              </a:r>
            </a:p>
            <a:p>
              <a:r>
                <a:rPr lang="en-US" sz="1600" baseline="0" noProof="0" dirty="0">
                  <a:solidFill>
                    <a:schemeClr val="accent6"/>
                  </a:solidFill>
                  <a:latin typeface="+mn-lt"/>
                  <a:ea typeface="+mn-ea"/>
                </a:rPr>
                <a:t>Unit of measure</a:t>
              </a:r>
            </a:p>
          </p:txBody>
        </p:sp>
      </p:grpSp>
      <p:grpSp>
        <p:nvGrpSpPr>
          <p:cNvPr id="17" name="Sticker" hidden="1"/>
          <p:cNvGrpSpPr/>
          <p:nvPr userDrawn="1"/>
        </p:nvGrpSpPr>
        <p:grpSpPr bwMode="gray">
          <a:xfrm>
            <a:off x="11177300" y="285750"/>
            <a:ext cx="473335" cy="150811"/>
            <a:chOff x="8385789" y="285750"/>
            <a:chExt cx="354986" cy="150811"/>
          </a:xfrm>
        </p:grpSpPr>
        <p:sp>
          <p:nvSpPr>
            <p:cNvPr id="20" name="StickerRectangle"/>
            <p:cNvSpPr>
              <a:spLocks noChangeArrowheads="1"/>
            </p:cNvSpPr>
            <p:nvPr/>
          </p:nvSpPr>
          <p:spPr bwMode="gray">
            <a:xfrm>
              <a:off x="8385789" y="285750"/>
              <a:ext cx="354986" cy="150811"/>
            </a:xfrm>
            <a:prstGeom prst="leftRightArrow">
              <a:avLst>
                <a:gd name="adj1" fmla="val 100000"/>
                <a:gd name="adj2" fmla="val 0"/>
              </a:avLst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27432" tIns="0" rIns="0" bIns="27432">
              <a:spAutoFit/>
            </a:bodyPr>
            <a:lstStyle/>
            <a:p>
              <a:pPr algn="r" defTabSz="1193860">
                <a:buClr>
                  <a:schemeClr val="tx2"/>
                </a:buClr>
              </a:pPr>
              <a:r>
                <a:rPr lang="en-US" sz="800" baseline="0" dirty="0">
                  <a:solidFill>
                    <a:schemeClr val="accent6"/>
                  </a:solidFill>
                  <a:latin typeface="+mn-lt"/>
                  <a:ea typeface="+mn-ea"/>
                </a:rPr>
                <a:t>STICKER</a:t>
              </a:r>
            </a:p>
          </p:txBody>
        </p:sp>
        <p:cxnSp>
          <p:nvCxnSpPr>
            <p:cNvPr id="21" name="AutoShape 31"/>
            <p:cNvCxnSpPr>
              <a:cxnSpLocks noChangeShapeType="1"/>
              <a:stCxn id="20" idx="2"/>
              <a:endCxn id="20" idx="4"/>
            </p:cNvCxnSpPr>
            <p:nvPr/>
          </p:nvCxnSpPr>
          <p:spPr bwMode="gray">
            <a:xfrm>
              <a:off x="8385789" y="285750"/>
              <a:ext cx="0" cy="150811"/>
            </a:xfrm>
            <a:prstGeom prst="straightConnector1">
              <a:avLst/>
            </a:prstGeom>
            <a:noFill/>
            <a:ln w="9525">
              <a:solidFill>
                <a:srgbClr val="80808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2" name="AutoShape 32"/>
            <p:cNvCxnSpPr>
              <a:cxnSpLocks noChangeShapeType="1"/>
              <a:stCxn id="20" idx="4"/>
              <a:endCxn id="20" idx="6"/>
            </p:cNvCxnSpPr>
            <p:nvPr/>
          </p:nvCxnSpPr>
          <p:spPr bwMode="gray">
            <a:xfrm>
              <a:off x="8385789" y="436561"/>
              <a:ext cx="354986" cy="0"/>
            </a:xfrm>
            <a:prstGeom prst="straightConnector1">
              <a:avLst/>
            </a:prstGeom>
            <a:noFill/>
            <a:ln w="25400">
              <a:solidFill>
                <a:srgbClr val="80808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23" name="LegendBoxes" hidden="1"/>
          <p:cNvGrpSpPr/>
          <p:nvPr userDrawn="1"/>
        </p:nvGrpSpPr>
        <p:grpSpPr bwMode="gray">
          <a:xfrm>
            <a:off x="10886895" y="279400"/>
            <a:ext cx="763755" cy="997467"/>
            <a:chOff x="7835905" y="279400"/>
            <a:chExt cx="763755" cy="997467"/>
          </a:xfrm>
        </p:grpSpPr>
        <p:sp>
          <p:nvSpPr>
            <p:cNvPr id="24" name="RectangleLegend1"/>
            <p:cNvSpPr>
              <a:spLocks noChangeArrowheads="1"/>
            </p:cNvSpPr>
            <p:nvPr/>
          </p:nvSpPr>
          <p:spPr bwMode="gray">
            <a:xfrm>
              <a:off x="7835905" y="290513"/>
              <a:ext cx="165100" cy="160338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baseline="0" dirty="0">
                <a:latin typeface="+mn-lt"/>
                <a:ea typeface="+mn-ea"/>
              </a:endParaRPr>
            </a:p>
          </p:txBody>
        </p:sp>
        <p:sp>
          <p:nvSpPr>
            <p:cNvPr id="25" name="RectangleLegend2"/>
            <p:cNvSpPr>
              <a:spLocks noChangeArrowheads="1"/>
            </p:cNvSpPr>
            <p:nvPr/>
          </p:nvSpPr>
          <p:spPr bwMode="gray">
            <a:xfrm>
              <a:off x="7835905" y="560388"/>
              <a:ext cx="165100" cy="160338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baseline="0" dirty="0">
                <a:latin typeface="+mn-lt"/>
                <a:ea typeface="+mn-ea"/>
              </a:endParaRPr>
            </a:p>
          </p:txBody>
        </p:sp>
        <p:sp>
          <p:nvSpPr>
            <p:cNvPr id="26" name="RectangleLegend3"/>
            <p:cNvSpPr>
              <a:spLocks noChangeArrowheads="1"/>
            </p:cNvSpPr>
            <p:nvPr/>
          </p:nvSpPr>
          <p:spPr bwMode="gray">
            <a:xfrm>
              <a:off x="7835905" y="831851"/>
              <a:ext cx="165100" cy="160338"/>
            </a:xfrm>
            <a:prstGeom prst="rect">
              <a:avLst/>
            </a:prstGeom>
            <a:solidFill>
              <a:schemeClr val="accent3"/>
            </a:solidFill>
            <a:ln w="952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baseline="0" dirty="0">
                <a:latin typeface="+mn-lt"/>
                <a:ea typeface="+mn-ea"/>
              </a:endParaRPr>
            </a:p>
          </p:txBody>
        </p:sp>
        <p:sp>
          <p:nvSpPr>
            <p:cNvPr id="27" name="RectangleLegend4"/>
            <p:cNvSpPr>
              <a:spLocks noChangeArrowheads="1"/>
            </p:cNvSpPr>
            <p:nvPr/>
          </p:nvSpPr>
          <p:spPr bwMode="gray">
            <a:xfrm>
              <a:off x="7835905" y="1103313"/>
              <a:ext cx="165100" cy="160338"/>
            </a:xfrm>
            <a:prstGeom prst="rect">
              <a:avLst/>
            </a:prstGeom>
            <a:solidFill>
              <a:schemeClr val="accent4"/>
            </a:solidFill>
            <a:ln w="952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baseline="0" dirty="0">
                <a:latin typeface="+mn-lt"/>
                <a:ea typeface="+mn-ea"/>
              </a:endParaRPr>
            </a:p>
          </p:txBody>
        </p:sp>
        <p:sp>
          <p:nvSpPr>
            <p:cNvPr id="28" name="Legend1"/>
            <p:cNvSpPr>
              <a:spLocks noChangeArrowheads="1"/>
            </p:cNvSpPr>
            <p:nvPr/>
          </p:nvSpPr>
          <p:spPr bwMode="gray">
            <a:xfrm>
              <a:off x="8089905" y="279400"/>
              <a:ext cx="509755" cy="18466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895350">
                <a:buClr>
                  <a:schemeClr val="tx2"/>
                </a:buClr>
              </a:pPr>
              <a:r>
                <a:rPr lang="en-US" sz="1200" baseline="0" dirty="0">
                  <a:latin typeface="+mn-lt"/>
                  <a:ea typeface="+mn-ea"/>
                </a:rPr>
                <a:t>Legend</a:t>
              </a:r>
            </a:p>
          </p:txBody>
        </p:sp>
        <p:sp>
          <p:nvSpPr>
            <p:cNvPr id="29" name="Legend2"/>
            <p:cNvSpPr>
              <a:spLocks noChangeArrowheads="1"/>
            </p:cNvSpPr>
            <p:nvPr/>
          </p:nvSpPr>
          <p:spPr bwMode="gray">
            <a:xfrm>
              <a:off x="8089905" y="549275"/>
              <a:ext cx="509755" cy="18466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895350">
                <a:buClr>
                  <a:schemeClr val="tx2"/>
                </a:buClr>
              </a:pPr>
              <a:r>
                <a:rPr lang="en-US" sz="1200" baseline="0" dirty="0">
                  <a:latin typeface="+mn-lt"/>
                  <a:ea typeface="+mn-ea"/>
                </a:rPr>
                <a:t>Legend</a:t>
              </a:r>
            </a:p>
          </p:txBody>
        </p:sp>
        <p:sp>
          <p:nvSpPr>
            <p:cNvPr id="30" name="Legend3"/>
            <p:cNvSpPr>
              <a:spLocks noChangeArrowheads="1"/>
            </p:cNvSpPr>
            <p:nvPr/>
          </p:nvSpPr>
          <p:spPr bwMode="gray">
            <a:xfrm>
              <a:off x="8089905" y="820738"/>
              <a:ext cx="509588" cy="1841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895350">
                <a:buClr>
                  <a:schemeClr val="tx2"/>
                </a:buClr>
              </a:pPr>
              <a:r>
                <a:rPr lang="en-US" sz="1200" baseline="0" dirty="0">
                  <a:latin typeface="+mn-lt"/>
                  <a:ea typeface="+mn-ea"/>
                </a:rPr>
                <a:t>Legend</a:t>
              </a:r>
            </a:p>
          </p:txBody>
        </p:sp>
        <p:sp>
          <p:nvSpPr>
            <p:cNvPr id="31" name="Legend4"/>
            <p:cNvSpPr>
              <a:spLocks noChangeArrowheads="1"/>
            </p:cNvSpPr>
            <p:nvPr/>
          </p:nvSpPr>
          <p:spPr bwMode="gray">
            <a:xfrm>
              <a:off x="8089905" y="1092201"/>
              <a:ext cx="509755" cy="18466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895350">
                <a:buClr>
                  <a:schemeClr val="tx2"/>
                </a:buClr>
              </a:pPr>
              <a:r>
                <a:rPr lang="en-US" sz="1200" baseline="0" dirty="0">
                  <a:latin typeface="+mn-lt"/>
                  <a:ea typeface="+mn-ea"/>
                </a:rPr>
                <a:t>Legend</a:t>
              </a:r>
            </a:p>
          </p:txBody>
        </p:sp>
      </p:grpSp>
      <p:grpSp>
        <p:nvGrpSpPr>
          <p:cNvPr id="32" name="LegendLines" hidden="1"/>
          <p:cNvGrpSpPr/>
          <p:nvPr userDrawn="1"/>
        </p:nvGrpSpPr>
        <p:grpSpPr bwMode="gray">
          <a:xfrm>
            <a:off x="10579087" y="279400"/>
            <a:ext cx="1071563" cy="730251"/>
            <a:chOff x="7540629" y="279400"/>
            <a:chExt cx="1071563" cy="730251"/>
          </a:xfrm>
        </p:grpSpPr>
        <p:sp>
          <p:nvSpPr>
            <p:cNvPr id="33" name="LineLegend1"/>
            <p:cNvSpPr>
              <a:spLocks noChangeShapeType="1"/>
            </p:cNvSpPr>
            <p:nvPr/>
          </p:nvSpPr>
          <p:spPr bwMode="gray">
            <a:xfrm>
              <a:off x="7540629" y="369888"/>
              <a:ext cx="457200" cy="0"/>
            </a:xfrm>
            <a:prstGeom prst="line">
              <a:avLst/>
            </a:prstGeom>
            <a:noFill/>
            <a:ln w="28575">
              <a:solidFill>
                <a:schemeClr val="accent3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baseline="0" dirty="0">
                <a:latin typeface="+mn-lt"/>
                <a:ea typeface="+mn-ea"/>
              </a:endParaRPr>
            </a:p>
          </p:txBody>
        </p:sp>
        <p:sp>
          <p:nvSpPr>
            <p:cNvPr id="34" name="LineLegend2"/>
            <p:cNvSpPr>
              <a:spLocks noChangeShapeType="1"/>
            </p:cNvSpPr>
            <p:nvPr/>
          </p:nvSpPr>
          <p:spPr bwMode="gray">
            <a:xfrm>
              <a:off x="7540629" y="638175"/>
              <a:ext cx="457200" cy="0"/>
            </a:xfrm>
            <a:prstGeom prst="line">
              <a:avLst/>
            </a:prstGeom>
            <a:noFill/>
            <a:ln w="28575">
              <a:solidFill>
                <a:schemeClr val="accent3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baseline="0" dirty="0">
                <a:latin typeface="+mn-lt"/>
                <a:ea typeface="+mn-ea"/>
              </a:endParaRPr>
            </a:p>
          </p:txBody>
        </p:sp>
        <p:sp>
          <p:nvSpPr>
            <p:cNvPr id="35" name="LineLegend3"/>
            <p:cNvSpPr>
              <a:spLocks noChangeShapeType="1"/>
            </p:cNvSpPr>
            <p:nvPr/>
          </p:nvSpPr>
          <p:spPr bwMode="gray">
            <a:xfrm>
              <a:off x="7540629" y="915988"/>
              <a:ext cx="457200" cy="0"/>
            </a:xfrm>
            <a:prstGeom prst="line">
              <a:avLst/>
            </a:prstGeom>
            <a:noFill/>
            <a:ln w="28575">
              <a:solidFill>
                <a:schemeClr val="accent3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baseline="0" dirty="0">
                <a:latin typeface="+mn-lt"/>
                <a:ea typeface="+mn-ea"/>
              </a:endParaRPr>
            </a:p>
          </p:txBody>
        </p:sp>
        <p:sp>
          <p:nvSpPr>
            <p:cNvPr id="36" name="Legend1"/>
            <p:cNvSpPr>
              <a:spLocks noChangeArrowheads="1"/>
            </p:cNvSpPr>
            <p:nvPr/>
          </p:nvSpPr>
          <p:spPr bwMode="gray">
            <a:xfrm>
              <a:off x="8102604" y="279400"/>
              <a:ext cx="509588" cy="1841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895350">
                <a:buClr>
                  <a:schemeClr val="tx2"/>
                </a:buClr>
              </a:pPr>
              <a:r>
                <a:rPr lang="en-US" sz="1200" baseline="0" dirty="0">
                  <a:latin typeface="+mn-lt"/>
                  <a:ea typeface="+mn-ea"/>
                </a:rPr>
                <a:t>Legend</a:t>
              </a:r>
            </a:p>
          </p:txBody>
        </p:sp>
        <p:sp>
          <p:nvSpPr>
            <p:cNvPr id="37" name="Legend2"/>
            <p:cNvSpPr>
              <a:spLocks noChangeArrowheads="1"/>
            </p:cNvSpPr>
            <p:nvPr/>
          </p:nvSpPr>
          <p:spPr bwMode="gray">
            <a:xfrm>
              <a:off x="8102604" y="546100"/>
              <a:ext cx="509588" cy="1841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895350">
                <a:buClr>
                  <a:schemeClr val="tx2"/>
                </a:buClr>
              </a:pPr>
              <a:r>
                <a:rPr lang="en-US" sz="1200" baseline="0" dirty="0">
                  <a:latin typeface="+mn-lt"/>
                  <a:ea typeface="+mn-ea"/>
                </a:rPr>
                <a:t>Legend</a:t>
              </a:r>
            </a:p>
          </p:txBody>
        </p:sp>
        <p:sp>
          <p:nvSpPr>
            <p:cNvPr id="38" name="Legend3"/>
            <p:cNvSpPr>
              <a:spLocks noChangeArrowheads="1"/>
            </p:cNvSpPr>
            <p:nvPr/>
          </p:nvSpPr>
          <p:spPr bwMode="gray">
            <a:xfrm>
              <a:off x="8102604" y="825501"/>
              <a:ext cx="509588" cy="1841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895350">
                <a:buClr>
                  <a:schemeClr val="tx2"/>
                </a:buClr>
              </a:pPr>
              <a:r>
                <a:rPr lang="en-US" sz="1200" baseline="0" dirty="0">
                  <a:latin typeface="+mn-lt"/>
                  <a:ea typeface="+mn-ea"/>
                </a:rPr>
                <a:t>Legend</a:t>
              </a:r>
            </a:p>
          </p:txBody>
        </p:sp>
      </p:grpSp>
      <p:grpSp>
        <p:nvGrpSpPr>
          <p:cNvPr id="39" name="LegendMoons" hidden="1"/>
          <p:cNvGrpSpPr/>
          <p:nvPr userDrawn="1"/>
        </p:nvGrpSpPr>
        <p:grpSpPr bwMode="gray">
          <a:xfrm>
            <a:off x="10820220" y="250825"/>
            <a:ext cx="830430" cy="1306516"/>
            <a:chOff x="7769225" y="250825"/>
            <a:chExt cx="830430" cy="1306516"/>
          </a:xfrm>
        </p:grpSpPr>
        <p:grpSp>
          <p:nvGrpSpPr>
            <p:cNvPr id="40" name="MoonLegend1"/>
            <p:cNvGrpSpPr>
              <a:grpSpLocks noChangeAspect="1"/>
            </p:cNvGrpSpPr>
            <p:nvPr>
              <p:custDataLst>
                <p:tags r:id="rId8"/>
              </p:custDataLst>
            </p:nvPr>
          </p:nvGrpSpPr>
          <p:grpSpPr bwMode="gray">
            <a:xfrm>
              <a:off x="7769225" y="250825"/>
              <a:ext cx="209550" cy="209551"/>
              <a:chOff x="4533" y="183"/>
              <a:chExt cx="144" cy="144"/>
            </a:xfrm>
          </p:grpSpPr>
          <p:sp>
            <p:nvSpPr>
              <p:cNvPr id="58" name="Oval 38"/>
              <p:cNvSpPr>
                <a:spLocks noChangeAspect="1" noChangeArrowheads="1"/>
              </p:cNvSpPr>
              <p:nvPr>
                <p:custDataLst>
                  <p:tags r:id="rId21"/>
                </p:custDataLst>
              </p:nvPr>
            </p:nvSpPr>
            <p:spPr bwMode="gray">
              <a:xfrm>
                <a:off x="4533" y="183"/>
                <a:ext cx="144" cy="144"/>
              </a:xfrm>
              <a:prstGeom prst="ellipse">
                <a:avLst/>
              </a:pr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baseline="0" dirty="0">
                  <a:latin typeface="+mn-lt"/>
                  <a:ea typeface="+mn-ea"/>
                </a:endParaRPr>
              </a:p>
            </p:txBody>
          </p:sp>
          <p:sp>
            <p:nvSpPr>
              <p:cNvPr id="59" name="Arc 39"/>
              <p:cNvSpPr>
                <a:spLocks noChangeAspect="1"/>
              </p:cNvSpPr>
              <p:nvPr>
                <p:custDataLst>
                  <p:tags r:id="rId22"/>
                </p:custDataLst>
              </p:nvPr>
            </p:nvSpPr>
            <p:spPr bwMode="gray">
              <a:xfrm>
                <a:off x="4533" y="183"/>
                <a:ext cx="144" cy="144"/>
              </a:xfrm>
              <a:prstGeom prst="arc">
                <a:avLst>
                  <a:gd name="adj1" fmla="val 16200000"/>
                  <a:gd name="adj2" fmla="val 5400000"/>
                </a:avLst>
              </a:prstGeom>
              <a:solidFill>
                <a:schemeClr val="accent4"/>
              </a:solidFill>
              <a:ln w="9525">
                <a:noFill/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baseline="0" dirty="0">
                  <a:latin typeface="+mn-lt"/>
                  <a:ea typeface="+mn-ea"/>
                </a:endParaRPr>
              </a:p>
            </p:txBody>
          </p:sp>
        </p:grpSp>
        <p:grpSp>
          <p:nvGrpSpPr>
            <p:cNvPr id="41" name="MoonLegend2"/>
            <p:cNvGrpSpPr>
              <a:grpSpLocks noChangeAspect="1"/>
            </p:cNvGrpSpPr>
            <p:nvPr>
              <p:custDataLst>
                <p:tags r:id="rId9"/>
              </p:custDataLst>
            </p:nvPr>
          </p:nvGrpSpPr>
          <p:grpSpPr bwMode="gray">
            <a:xfrm>
              <a:off x="7769225" y="525066"/>
              <a:ext cx="209550" cy="209551"/>
              <a:chOff x="1694" y="2044"/>
              <a:chExt cx="160" cy="160"/>
            </a:xfrm>
          </p:grpSpPr>
          <p:sp>
            <p:nvSpPr>
              <p:cNvPr id="56" name="Oval 41"/>
              <p:cNvSpPr>
                <a:spLocks noChangeAspect="1" noChangeArrowheads="1"/>
              </p:cNvSpPr>
              <p:nvPr>
                <p:custDataLst>
                  <p:tags r:id="rId19"/>
                </p:custDataLst>
              </p:nvPr>
            </p:nvSpPr>
            <p:spPr bwMode="gray">
              <a:xfrm>
                <a:off x="1694" y="2044"/>
                <a:ext cx="160" cy="160"/>
              </a:xfrm>
              <a:prstGeom prst="ellipse">
                <a:avLst/>
              </a:pr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baseline="0" dirty="0">
                  <a:latin typeface="+mn-lt"/>
                  <a:ea typeface="+mn-ea"/>
                </a:endParaRPr>
              </a:p>
            </p:txBody>
          </p:sp>
          <p:sp>
            <p:nvSpPr>
              <p:cNvPr id="57" name="Arc 42"/>
              <p:cNvSpPr>
                <a:spLocks noChangeAspect="1"/>
              </p:cNvSpPr>
              <p:nvPr>
                <p:custDataLst>
                  <p:tags r:id="rId20"/>
                </p:custDataLst>
              </p:nvPr>
            </p:nvSpPr>
            <p:spPr bwMode="gray">
              <a:xfrm>
                <a:off x="1694" y="2044"/>
                <a:ext cx="160" cy="160"/>
              </a:xfrm>
              <a:prstGeom prst="arc">
                <a:avLst/>
              </a:prstGeom>
              <a:solidFill>
                <a:schemeClr val="accent4"/>
              </a:solidFill>
              <a:ln w="9525">
                <a:noFill/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baseline="0" dirty="0">
                  <a:latin typeface="+mn-lt"/>
                  <a:ea typeface="+mn-ea"/>
                </a:endParaRPr>
              </a:p>
            </p:txBody>
          </p:sp>
        </p:grpSp>
        <p:grpSp>
          <p:nvGrpSpPr>
            <p:cNvPr id="42" name="MoonLegend4"/>
            <p:cNvGrpSpPr>
              <a:grpSpLocks noChangeAspect="1"/>
            </p:cNvGrpSpPr>
            <p:nvPr>
              <p:custDataLst>
                <p:tags r:id="rId10"/>
              </p:custDataLst>
            </p:nvPr>
          </p:nvGrpSpPr>
          <p:grpSpPr bwMode="gray">
            <a:xfrm>
              <a:off x="7769225" y="1073548"/>
              <a:ext cx="209550" cy="209551"/>
              <a:chOff x="4495" y="1198"/>
              <a:chExt cx="160" cy="160"/>
            </a:xfrm>
          </p:grpSpPr>
          <p:sp>
            <p:nvSpPr>
              <p:cNvPr id="54" name="Oval 47"/>
              <p:cNvSpPr>
                <a:spLocks noChangeAspect="1" noChangeArrowheads="1"/>
              </p:cNvSpPr>
              <p:nvPr>
                <p:custDataLst>
                  <p:tags r:id="rId17"/>
                </p:custDataLst>
              </p:nvPr>
            </p:nvSpPr>
            <p:spPr bwMode="gray">
              <a:xfrm>
                <a:off x="4495" y="1198"/>
                <a:ext cx="160" cy="160"/>
              </a:xfrm>
              <a:prstGeom prst="ellipse">
                <a:avLst/>
              </a:pr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baseline="0" dirty="0">
                  <a:latin typeface="+mn-lt"/>
                  <a:ea typeface="+mn-ea"/>
                </a:endParaRPr>
              </a:p>
            </p:txBody>
          </p:sp>
          <p:sp>
            <p:nvSpPr>
              <p:cNvPr id="55" name="Arc 48"/>
              <p:cNvSpPr>
                <a:spLocks noChangeAspect="1"/>
              </p:cNvSpPr>
              <p:nvPr>
                <p:custDataLst>
                  <p:tags r:id="rId18"/>
                </p:custDataLst>
              </p:nvPr>
            </p:nvSpPr>
            <p:spPr bwMode="gray">
              <a:xfrm>
                <a:off x="4495" y="1198"/>
                <a:ext cx="160" cy="160"/>
              </a:xfrm>
              <a:prstGeom prst="arc">
                <a:avLst>
                  <a:gd name="adj1" fmla="val 16200000"/>
                  <a:gd name="adj2" fmla="val 10800000"/>
                </a:avLst>
              </a:prstGeom>
              <a:solidFill>
                <a:schemeClr val="accent4"/>
              </a:solidFill>
              <a:ln w="9525">
                <a:noFill/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baseline="0" dirty="0">
                  <a:latin typeface="+mn-lt"/>
                  <a:ea typeface="+mn-ea"/>
                </a:endParaRPr>
              </a:p>
            </p:txBody>
          </p:sp>
        </p:grpSp>
        <p:grpSp>
          <p:nvGrpSpPr>
            <p:cNvPr id="43" name="MoonLegend5"/>
            <p:cNvGrpSpPr>
              <a:grpSpLocks noChangeAspect="1"/>
            </p:cNvGrpSpPr>
            <p:nvPr>
              <p:custDataLst>
                <p:tags r:id="rId11"/>
              </p:custDataLst>
            </p:nvPr>
          </p:nvGrpSpPr>
          <p:grpSpPr bwMode="gray">
            <a:xfrm>
              <a:off x="7769225" y="1347790"/>
              <a:ext cx="209550" cy="209551"/>
              <a:chOff x="4495" y="1440"/>
              <a:chExt cx="160" cy="160"/>
            </a:xfrm>
          </p:grpSpPr>
          <p:sp>
            <p:nvSpPr>
              <p:cNvPr id="52" name="Oval 50"/>
              <p:cNvSpPr>
                <a:spLocks noChangeAspect="1" noChangeArrowheads="1"/>
              </p:cNvSpPr>
              <p:nvPr>
                <p:custDataLst>
                  <p:tags r:id="rId15"/>
                </p:custDataLst>
              </p:nvPr>
            </p:nvSpPr>
            <p:spPr bwMode="gray">
              <a:xfrm>
                <a:off x="4495" y="1440"/>
                <a:ext cx="160" cy="160"/>
              </a:xfrm>
              <a:prstGeom prst="ellipse">
                <a:avLst/>
              </a:pr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baseline="0" dirty="0">
                  <a:latin typeface="+mn-lt"/>
                  <a:ea typeface="+mn-ea"/>
                </a:endParaRPr>
              </a:p>
            </p:txBody>
          </p:sp>
          <p:sp>
            <p:nvSpPr>
              <p:cNvPr id="53" name="Oval 51"/>
              <p:cNvSpPr>
                <a:spLocks noChangeAspect="1" noChangeArrowheads="1"/>
              </p:cNvSpPr>
              <p:nvPr>
                <p:custDataLst>
                  <p:tags r:id="rId16"/>
                </p:custDataLst>
              </p:nvPr>
            </p:nvSpPr>
            <p:spPr bwMode="gray">
              <a:xfrm>
                <a:off x="4495" y="1440"/>
                <a:ext cx="160" cy="160"/>
              </a:xfrm>
              <a:prstGeom prst="arc">
                <a:avLst>
                  <a:gd name="adj1" fmla="val 16200000"/>
                  <a:gd name="adj2" fmla="val 16200000"/>
                </a:avLst>
              </a:prstGeom>
              <a:solidFill>
                <a:schemeClr val="accent4"/>
              </a:solidFill>
              <a:ln w="9525">
                <a:noFill/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baseline="0" dirty="0">
                  <a:latin typeface="+mn-lt"/>
                  <a:ea typeface="+mn-ea"/>
                </a:endParaRPr>
              </a:p>
            </p:txBody>
          </p:sp>
        </p:grpSp>
        <p:grpSp>
          <p:nvGrpSpPr>
            <p:cNvPr id="44" name="MoonLegend3"/>
            <p:cNvGrpSpPr>
              <a:grpSpLocks noChangeAspect="1"/>
            </p:cNvGrpSpPr>
            <p:nvPr>
              <p:custDataLst>
                <p:tags r:id="rId12"/>
              </p:custDataLst>
            </p:nvPr>
          </p:nvGrpSpPr>
          <p:grpSpPr bwMode="gray">
            <a:xfrm>
              <a:off x="7769225" y="799307"/>
              <a:ext cx="209550" cy="209551"/>
              <a:chOff x="4495" y="1198"/>
              <a:chExt cx="160" cy="160"/>
            </a:xfrm>
          </p:grpSpPr>
          <p:sp>
            <p:nvSpPr>
              <p:cNvPr id="50" name="Oval 47"/>
              <p:cNvSpPr>
                <a:spLocks noChangeAspect="1" noChangeArrowheads="1"/>
              </p:cNvSpPr>
              <p:nvPr>
                <p:custDataLst>
                  <p:tags r:id="rId13"/>
                </p:custDataLst>
              </p:nvPr>
            </p:nvSpPr>
            <p:spPr bwMode="gray">
              <a:xfrm>
                <a:off x="4495" y="1198"/>
                <a:ext cx="160" cy="160"/>
              </a:xfrm>
              <a:prstGeom prst="ellipse">
                <a:avLst/>
              </a:pr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baseline="0" dirty="0">
                  <a:latin typeface="+mn-lt"/>
                  <a:ea typeface="+mn-ea"/>
                </a:endParaRPr>
              </a:p>
            </p:txBody>
          </p:sp>
          <p:sp>
            <p:nvSpPr>
              <p:cNvPr id="51" name="Arc 48"/>
              <p:cNvSpPr>
                <a:spLocks noChangeAspect="1"/>
              </p:cNvSpPr>
              <p:nvPr>
                <p:custDataLst>
                  <p:tags r:id="rId14"/>
                </p:custDataLst>
              </p:nvPr>
            </p:nvSpPr>
            <p:spPr bwMode="gray">
              <a:xfrm>
                <a:off x="4495" y="1198"/>
                <a:ext cx="160" cy="160"/>
              </a:xfrm>
              <a:prstGeom prst="arc">
                <a:avLst>
                  <a:gd name="adj1" fmla="val 16200000"/>
                  <a:gd name="adj2" fmla="val 5400000"/>
                </a:avLst>
              </a:prstGeom>
              <a:solidFill>
                <a:schemeClr val="accent4"/>
              </a:solidFill>
              <a:ln w="9525">
                <a:noFill/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baseline="0" dirty="0">
                  <a:latin typeface="+mn-lt"/>
                  <a:ea typeface="+mn-ea"/>
                </a:endParaRPr>
              </a:p>
            </p:txBody>
          </p:sp>
        </p:grpSp>
        <p:sp>
          <p:nvSpPr>
            <p:cNvPr id="45" name="Legend1"/>
            <p:cNvSpPr>
              <a:spLocks noChangeArrowheads="1"/>
            </p:cNvSpPr>
            <p:nvPr/>
          </p:nvSpPr>
          <p:spPr bwMode="gray">
            <a:xfrm>
              <a:off x="8089900" y="263525"/>
              <a:ext cx="509755" cy="1846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895350">
                <a:buClr>
                  <a:schemeClr val="tx2"/>
                </a:buClr>
              </a:pPr>
              <a:r>
                <a:rPr lang="en-US" sz="1200" baseline="0" dirty="0">
                  <a:latin typeface="+mn-lt"/>
                  <a:ea typeface="+mn-ea"/>
                </a:rPr>
                <a:t>Legend</a:t>
              </a:r>
            </a:p>
          </p:txBody>
        </p:sp>
        <p:sp>
          <p:nvSpPr>
            <p:cNvPr id="46" name="Legend2"/>
            <p:cNvSpPr>
              <a:spLocks noChangeArrowheads="1"/>
            </p:cNvSpPr>
            <p:nvPr/>
          </p:nvSpPr>
          <p:spPr bwMode="gray">
            <a:xfrm>
              <a:off x="8089900" y="538163"/>
              <a:ext cx="509755" cy="1846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895350">
                <a:buClr>
                  <a:schemeClr val="tx2"/>
                </a:buClr>
              </a:pPr>
              <a:r>
                <a:rPr lang="en-US" sz="1200" baseline="0" dirty="0">
                  <a:latin typeface="+mn-lt"/>
                  <a:ea typeface="+mn-ea"/>
                </a:rPr>
                <a:t>Legend</a:t>
              </a:r>
            </a:p>
          </p:txBody>
        </p:sp>
        <p:sp>
          <p:nvSpPr>
            <p:cNvPr id="47" name="Legend3"/>
            <p:cNvSpPr>
              <a:spLocks noChangeArrowheads="1"/>
            </p:cNvSpPr>
            <p:nvPr/>
          </p:nvSpPr>
          <p:spPr bwMode="gray">
            <a:xfrm>
              <a:off x="8089900" y="812802"/>
              <a:ext cx="509755" cy="1846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895350">
                <a:buClr>
                  <a:schemeClr val="tx2"/>
                </a:buClr>
              </a:pPr>
              <a:r>
                <a:rPr lang="en-US" sz="1200" baseline="0" dirty="0">
                  <a:latin typeface="+mn-lt"/>
                  <a:ea typeface="+mn-ea"/>
                </a:rPr>
                <a:t>Legend</a:t>
              </a:r>
            </a:p>
          </p:txBody>
        </p:sp>
        <p:sp>
          <p:nvSpPr>
            <p:cNvPr id="48" name="Legend4"/>
            <p:cNvSpPr>
              <a:spLocks noChangeArrowheads="1"/>
            </p:cNvSpPr>
            <p:nvPr/>
          </p:nvSpPr>
          <p:spPr bwMode="gray">
            <a:xfrm>
              <a:off x="8089900" y="1084265"/>
              <a:ext cx="509755" cy="1846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895350">
                <a:buClr>
                  <a:schemeClr val="tx2"/>
                </a:buClr>
              </a:pPr>
              <a:r>
                <a:rPr lang="en-US" sz="1200" baseline="0" dirty="0">
                  <a:latin typeface="+mn-lt"/>
                  <a:ea typeface="+mn-ea"/>
                </a:rPr>
                <a:t>Legend</a:t>
              </a:r>
            </a:p>
          </p:txBody>
        </p:sp>
        <p:sp>
          <p:nvSpPr>
            <p:cNvPr id="49" name="Legend5"/>
            <p:cNvSpPr>
              <a:spLocks noChangeArrowheads="1"/>
            </p:cNvSpPr>
            <p:nvPr/>
          </p:nvSpPr>
          <p:spPr bwMode="gray">
            <a:xfrm>
              <a:off x="8089900" y="1360490"/>
              <a:ext cx="509755" cy="1846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895350">
                <a:buClr>
                  <a:schemeClr val="tx2"/>
                </a:buClr>
              </a:pPr>
              <a:r>
                <a:rPr lang="en-US" sz="1200" baseline="0" dirty="0">
                  <a:latin typeface="+mn-lt"/>
                  <a:ea typeface="+mn-ea"/>
                </a:rPr>
                <a:t>Legend</a:t>
              </a:r>
            </a:p>
          </p:txBody>
        </p:sp>
      </p:grpSp>
      <p:sp>
        <p:nvSpPr>
          <p:cNvPr id="60" name="SlideBottomBar" hidden="1"/>
          <p:cNvSpPr/>
          <p:nvPr userDrawn="1"/>
        </p:nvSpPr>
        <p:spPr>
          <a:xfrm>
            <a:off x="11764091" y="6507558"/>
            <a:ext cx="45719" cy="123825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0" dirty="0">
              <a:solidFill>
                <a:schemeClr val="tx1"/>
              </a:solidFill>
              <a:latin typeface="+mn-lt"/>
              <a:ea typeface="+mn-ea"/>
            </a:endParaRPr>
          </a:p>
        </p:txBody>
      </p:sp>
      <p:sp>
        <p:nvSpPr>
          <p:cNvPr id="61" name="Text Placeholder 2"/>
          <p:cNvSpPr>
            <a:spLocks noGrp="1"/>
          </p:cNvSpPr>
          <p:nvPr userDrawn="1">
            <p:ph type="body" idx="1"/>
          </p:nvPr>
        </p:nvSpPr>
        <p:spPr bwMode="gray">
          <a:xfrm>
            <a:off x="1452564" y="1951380"/>
            <a:ext cx="4302125" cy="131935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latinLnBrk="0"/>
            <a:r>
              <a:rPr lang="en-US"/>
              <a:t>Edit Master text styles</a:t>
            </a:r>
          </a:p>
          <a:p>
            <a:pPr lvl="1" latinLnBrk="0"/>
            <a:r>
              <a:rPr lang="en-US"/>
              <a:t>Second level</a:t>
            </a:r>
          </a:p>
          <a:p>
            <a:pPr lvl="2" latinLnBrk="0"/>
            <a:r>
              <a:rPr lang="en-US"/>
              <a:t>Third level</a:t>
            </a:r>
          </a:p>
          <a:p>
            <a:pPr lvl="3" latinLnBrk="0"/>
            <a:r>
              <a:rPr lang="en-US"/>
              <a:t>Fourth level</a:t>
            </a:r>
          </a:p>
          <a:p>
            <a:pPr lvl="4" latinLnBrk="0"/>
            <a:r>
              <a:rPr lang="en-US"/>
              <a:t>Fifth level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6" r:id="rId3"/>
  </p:sldLayoutIdLst>
  <p:hf hdr="0" ftr="0" dt="0"/>
  <p:txStyles>
    <p:titleStyle>
      <a:lvl1pPr algn="l" defTabSz="1193860" rtl="0" eaLnBrk="1" fontAlgn="base" hangingPunct="1">
        <a:spcBef>
          <a:spcPct val="0"/>
        </a:spcBef>
        <a:spcAft>
          <a:spcPct val="0"/>
        </a:spcAft>
        <a:tabLst>
          <a:tab pos="359851" algn="l"/>
        </a:tabLst>
        <a:defRPr sz="2000" b="0" baseline="0">
          <a:solidFill>
            <a:schemeClr val="tx2"/>
          </a:solidFill>
          <a:latin typeface="+mj-lt"/>
          <a:ea typeface="+mj-ea"/>
          <a:cs typeface="+mj-cs"/>
        </a:defRPr>
      </a:lvl1pPr>
      <a:lvl2pPr algn="l" defTabSz="1193860" rtl="0" eaLnBrk="1" fontAlgn="base" hangingPunct="1">
        <a:spcBef>
          <a:spcPct val="0"/>
        </a:spcBef>
        <a:spcAft>
          <a:spcPct val="0"/>
        </a:spcAft>
        <a:defRPr sz="2533" b="1">
          <a:solidFill>
            <a:schemeClr val="tx2"/>
          </a:solidFill>
          <a:latin typeface="Arial" charset="0"/>
        </a:defRPr>
      </a:lvl2pPr>
      <a:lvl3pPr algn="l" defTabSz="1193860" rtl="0" eaLnBrk="1" fontAlgn="base" hangingPunct="1">
        <a:spcBef>
          <a:spcPct val="0"/>
        </a:spcBef>
        <a:spcAft>
          <a:spcPct val="0"/>
        </a:spcAft>
        <a:defRPr sz="2533" b="1">
          <a:solidFill>
            <a:schemeClr val="tx2"/>
          </a:solidFill>
          <a:latin typeface="Arial" charset="0"/>
        </a:defRPr>
      </a:lvl3pPr>
      <a:lvl4pPr algn="l" defTabSz="1193860" rtl="0" eaLnBrk="1" fontAlgn="base" hangingPunct="1">
        <a:spcBef>
          <a:spcPct val="0"/>
        </a:spcBef>
        <a:spcAft>
          <a:spcPct val="0"/>
        </a:spcAft>
        <a:defRPr sz="2533" b="1">
          <a:solidFill>
            <a:schemeClr val="tx2"/>
          </a:solidFill>
          <a:latin typeface="Arial" charset="0"/>
        </a:defRPr>
      </a:lvl4pPr>
      <a:lvl5pPr algn="l" defTabSz="1193860" rtl="0" eaLnBrk="1" fontAlgn="base" hangingPunct="1">
        <a:spcBef>
          <a:spcPct val="0"/>
        </a:spcBef>
        <a:spcAft>
          <a:spcPct val="0"/>
        </a:spcAft>
        <a:defRPr sz="2533" b="1">
          <a:solidFill>
            <a:schemeClr val="tx2"/>
          </a:solidFill>
          <a:latin typeface="Arial" charset="0"/>
        </a:defRPr>
      </a:lvl5pPr>
      <a:lvl6pPr marL="609630" algn="l" defTabSz="1193860" rtl="0" eaLnBrk="1" fontAlgn="base" hangingPunct="1">
        <a:spcBef>
          <a:spcPct val="0"/>
        </a:spcBef>
        <a:spcAft>
          <a:spcPct val="0"/>
        </a:spcAft>
        <a:defRPr sz="2533" b="1">
          <a:solidFill>
            <a:schemeClr val="tx2"/>
          </a:solidFill>
          <a:latin typeface="Arial" charset="0"/>
        </a:defRPr>
      </a:lvl6pPr>
      <a:lvl7pPr marL="1219261" algn="l" defTabSz="1193860" rtl="0" eaLnBrk="1" fontAlgn="base" hangingPunct="1">
        <a:spcBef>
          <a:spcPct val="0"/>
        </a:spcBef>
        <a:spcAft>
          <a:spcPct val="0"/>
        </a:spcAft>
        <a:defRPr sz="2533" b="1">
          <a:solidFill>
            <a:schemeClr val="tx2"/>
          </a:solidFill>
          <a:latin typeface="Arial" charset="0"/>
        </a:defRPr>
      </a:lvl7pPr>
      <a:lvl8pPr marL="1828891" algn="l" defTabSz="1193860" rtl="0" eaLnBrk="1" fontAlgn="base" hangingPunct="1">
        <a:spcBef>
          <a:spcPct val="0"/>
        </a:spcBef>
        <a:spcAft>
          <a:spcPct val="0"/>
        </a:spcAft>
        <a:defRPr sz="2533" b="1">
          <a:solidFill>
            <a:schemeClr val="tx2"/>
          </a:solidFill>
          <a:latin typeface="Arial" charset="0"/>
        </a:defRPr>
      </a:lvl8pPr>
      <a:lvl9pPr marL="2438522" algn="l" defTabSz="1193860" rtl="0" eaLnBrk="1" fontAlgn="base" hangingPunct="1">
        <a:spcBef>
          <a:spcPct val="0"/>
        </a:spcBef>
        <a:spcAft>
          <a:spcPct val="0"/>
        </a:spcAft>
        <a:defRPr sz="2533" b="1">
          <a:solidFill>
            <a:schemeClr val="tx2"/>
          </a:solidFill>
          <a:latin typeface="Arial" charset="0"/>
        </a:defRPr>
      </a:lvl9pPr>
    </p:titleStyle>
    <p:bodyStyle>
      <a:lvl1pPr marL="0" indent="0" algn="l" defTabSz="895350" rtl="0" eaLnBrk="1" fontAlgn="base" latinLnBrk="0" hangingPunct="1">
        <a:spcBef>
          <a:spcPct val="0"/>
        </a:spcBef>
        <a:spcAft>
          <a:spcPct val="0"/>
        </a:spcAft>
        <a:buClr>
          <a:schemeClr val="tx2"/>
        </a:buClr>
        <a:buSzPct val="100000"/>
        <a:defRPr lang="en-US" sz="1600" baseline="0" dirty="0">
          <a:solidFill>
            <a:schemeClr val="tx1"/>
          </a:solidFill>
          <a:latin typeface="+mn-lt"/>
          <a:ea typeface="+mn-ea"/>
          <a:cs typeface="+mn-cs"/>
        </a:defRPr>
      </a:lvl1pPr>
      <a:lvl2pPr marL="194400" indent="-190800" algn="l" defTabSz="895350" rtl="0" eaLnBrk="1" fontAlgn="base" latinLnBrk="0" hangingPunct="1">
        <a:spcBef>
          <a:spcPct val="0"/>
        </a:spcBef>
        <a:spcAft>
          <a:spcPct val="0"/>
        </a:spcAft>
        <a:buClr>
          <a:schemeClr val="tx2"/>
        </a:buClr>
        <a:buSzPct val="125000"/>
        <a:buFont typeface="Arial" charset="0"/>
        <a:buChar char="▪"/>
        <a:defRPr lang="en-US" sz="1600" baseline="0" dirty="0">
          <a:solidFill>
            <a:schemeClr val="tx1"/>
          </a:solidFill>
          <a:latin typeface="+mn-lt"/>
          <a:ea typeface="+mn-ea"/>
          <a:cs typeface="+mn-cs"/>
        </a:defRPr>
      </a:lvl2pPr>
      <a:lvl3pPr marL="446400" indent="-248400" algn="l" defTabSz="895350" rtl="0" eaLnBrk="1" fontAlgn="base" latinLnBrk="0" hangingPunct="1">
        <a:spcBef>
          <a:spcPct val="0"/>
        </a:spcBef>
        <a:spcAft>
          <a:spcPct val="0"/>
        </a:spcAft>
        <a:buClr>
          <a:schemeClr val="tx2"/>
        </a:buClr>
        <a:buSzPct val="120000"/>
        <a:buFont typeface="Arial" charset="0"/>
        <a:buChar char="–"/>
        <a:defRPr lang="en-US" sz="1600" baseline="0" dirty="0">
          <a:solidFill>
            <a:schemeClr val="tx1"/>
          </a:solidFill>
          <a:latin typeface="+mn-lt"/>
          <a:ea typeface="+mn-ea"/>
          <a:cs typeface="+mn-cs"/>
        </a:defRPr>
      </a:lvl3pPr>
      <a:lvl4pPr marL="615600" indent="-154800" algn="l" defTabSz="895350" rtl="0" eaLnBrk="1" fontAlgn="base" latinLnBrk="0" hangingPunct="1">
        <a:spcBef>
          <a:spcPct val="0"/>
        </a:spcBef>
        <a:spcAft>
          <a:spcPct val="0"/>
        </a:spcAft>
        <a:buClr>
          <a:schemeClr val="tx2"/>
        </a:buClr>
        <a:buSzPct val="120000"/>
        <a:buFont typeface="Arial" charset="0"/>
        <a:buChar char="▫"/>
        <a:defRPr lang="en-US" sz="1600" baseline="0" dirty="0">
          <a:solidFill>
            <a:schemeClr val="tx1"/>
          </a:solidFill>
          <a:latin typeface="+mn-lt"/>
          <a:ea typeface="+mn-ea"/>
          <a:cs typeface="+mn-cs"/>
        </a:defRPr>
      </a:lvl4pPr>
      <a:lvl5pPr marL="748800" indent="-129600" algn="l" defTabSz="895350" rtl="0" eaLnBrk="1" fontAlgn="base" latinLnBrk="0" hangingPunct="1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lang="en-US" sz="1600" baseline="0" dirty="0">
          <a:solidFill>
            <a:schemeClr val="tx1"/>
          </a:solidFill>
          <a:latin typeface="+mn-lt"/>
          <a:ea typeface="+mn-ea"/>
          <a:cs typeface="+mn-cs"/>
        </a:defRPr>
      </a:lvl5pPr>
      <a:lvl6pPr marL="999794" indent="-173575" algn="l" defTabSz="1193860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sz="2133" baseline="0">
          <a:solidFill>
            <a:schemeClr val="tx1"/>
          </a:solidFill>
          <a:latin typeface="+mn-lt"/>
        </a:defRPr>
      </a:lvl6pPr>
      <a:lvl7pPr marL="999794" indent="-173575" algn="l" defTabSz="1193860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sz="2133" baseline="0">
          <a:solidFill>
            <a:schemeClr val="tx1"/>
          </a:solidFill>
          <a:latin typeface="+mn-lt"/>
        </a:defRPr>
      </a:lvl7pPr>
      <a:lvl8pPr marL="999794" indent="-173575" algn="l" defTabSz="1193860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sz="2133" baseline="0">
          <a:solidFill>
            <a:schemeClr val="tx1"/>
          </a:solidFill>
          <a:latin typeface="+mn-lt"/>
        </a:defRPr>
      </a:lvl8pPr>
      <a:lvl9pPr marL="999794" indent="-173575" algn="l" defTabSz="1193860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sz="2133" baseline="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121926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30" algn="l" defTabSz="121926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61" algn="l" defTabSz="121926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91" algn="l" defTabSz="121926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522" algn="l" defTabSz="121926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152" algn="l" defTabSz="121926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783" algn="l" defTabSz="121926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413" algn="l" defTabSz="121926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7044" algn="l" defTabSz="121926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tags" Target="../tags/tag44.xml"/><Relationship Id="rId7" Type="http://schemas.openxmlformats.org/officeDocument/2006/relationships/image" Target="../media/image31.png"/><Relationship Id="rId2" Type="http://schemas.openxmlformats.org/officeDocument/2006/relationships/tags" Target="../tags/tag43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1.emf"/><Relationship Id="rId5" Type="http://schemas.openxmlformats.org/officeDocument/2006/relationships/oleObject" Target="../embeddings/oleObject5.bin"/><Relationship Id="rId4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tags" Target="../tags/tag51.xml"/><Relationship Id="rId13" Type="http://schemas.openxmlformats.org/officeDocument/2006/relationships/slideLayout" Target="../slideLayouts/slideLayout2.xml"/><Relationship Id="rId3" Type="http://schemas.openxmlformats.org/officeDocument/2006/relationships/tags" Target="../tags/tag46.xml"/><Relationship Id="rId7" Type="http://schemas.openxmlformats.org/officeDocument/2006/relationships/tags" Target="../tags/tag50.xml"/><Relationship Id="rId12" Type="http://schemas.openxmlformats.org/officeDocument/2006/relationships/tags" Target="../tags/tag55.xml"/><Relationship Id="rId2" Type="http://schemas.openxmlformats.org/officeDocument/2006/relationships/tags" Target="../tags/tag45.xml"/><Relationship Id="rId1" Type="http://schemas.openxmlformats.org/officeDocument/2006/relationships/vmlDrawing" Target="../drawings/vmlDrawing6.vml"/><Relationship Id="rId6" Type="http://schemas.openxmlformats.org/officeDocument/2006/relationships/tags" Target="../tags/tag49.xml"/><Relationship Id="rId11" Type="http://schemas.openxmlformats.org/officeDocument/2006/relationships/tags" Target="../tags/tag54.xml"/><Relationship Id="rId5" Type="http://schemas.openxmlformats.org/officeDocument/2006/relationships/tags" Target="../tags/tag48.xml"/><Relationship Id="rId15" Type="http://schemas.openxmlformats.org/officeDocument/2006/relationships/image" Target="../media/image11.emf"/><Relationship Id="rId10" Type="http://schemas.openxmlformats.org/officeDocument/2006/relationships/tags" Target="../tags/tag53.xml"/><Relationship Id="rId4" Type="http://schemas.openxmlformats.org/officeDocument/2006/relationships/tags" Target="../tags/tag47.xml"/><Relationship Id="rId9" Type="http://schemas.openxmlformats.org/officeDocument/2006/relationships/tags" Target="../tags/tag52.xml"/><Relationship Id="rId14" Type="http://schemas.openxmlformats.org/officeDocument/2006/relationships/oleObject" Target="../embeddings/oleObject6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tags" Target="../tags/tag29.xml"/><Relationship Id="rId13" Type="http://schemas.openxmlformats.org/officeDocument/2006/relationships/tags" Target="../tags/tag34.xml"/><Relationship Id="rId18" Type="http://schemas.openxmlformats.org/officeDocument/2006/relationships/image" Target="../media/image12.png"/><Relationship Id="rId3" Type="http://schemas.openxmlformats.org/officeDocument/2006/relationships/tags" Target="../tags/tag24.xml"/><Relationship Id="rId21" Type="http://schemas.openxmlformats.org/officeDocument/2006/relationships/image" Target="../media/image15.png"/><Relationship Id="rId7" Type="http://schemas.openxmlformats.org/officeDocument/2006/relationships/tags" Target="../tags/tag28.xml"/><Relationship Id="rId12" Type="http://schemas.openxmlformats.org/officeDocument/2006/relationships/tags" Target="../tags/tag33.xml"/><Relationship Id="rId17" Type="http://schemas.openxmlformats.org/officeDocument/2006/relationships/image" Target="../media/image11.emf"/><Relationship Id="rId2" Type="http://schemas.openxmlformats.org/officeDocument/2006/relationships/tags" Target="../tags/tag23.xml"/><Relationship Id="rId16" Type="http://schemas.openxmlformats.org/officeDocument/2006/relationships/oleObject" Target="../embeddings/oleObject4.bin"/><Relationship Id="rId20" Type="http://schemas.openxmlformats.org/officeDocument/2006/relationships/image" Target="../media/image14.png"/><Relationship Id="rId1" Type="http://schemas.openxmlformats.org/officeDocument/2006/relationships/vmlDrawing" Target="../drawings/vmlDrawing4.vml"/><Relationship Id="rId6" Type="http://schemas.openxmlformats.org/officeDocument/2006/relationships/tags" Target="../tags/tag27.xml"/><Relationship Id="rId11" Type="http://schemas.openxmlformats.org/officeDocument/2006/relationships/tags" Target="../tags/tag32.xml"/><Relationship Id="rId5" Type="http://schemas.openxmlformats.org/officeDocument/2006/relationships/tags" Target="../tags/tag26.xml"/><Relationship Id="rId15" Type="http://schemas.openxmlformats.org/officeDocument/2006/relationships/notesSlide" Target="../notesSlides/notesSlide1.xml"/><Relationship Id="rId10" Type="http://schemas.openxmlformats.org/officeDocument/2006/relationships/tags" Target="../tags/tag31.xml"/><Relationship Id="rId19" Type="http://schemas.openxmlformats.org/officeDocument/2006/relationships/image" Target="../media/image13.png"/><Relationship Id="rId4" Type="http://schemas.openxmlformats.org/officeDocument/2006/relationships/tags" Target="../tags/tag25.xml"/><Relationship Id="rId9" Type="http://schemas.openxmlformats.org/officeDocument/2006/relationships/tags" Target="../tags/tag30.xml"/><Relationship Id="rId14" Type="http://schemas.openxmlformats.org/officeDocument/2006/relationships/slideLayout" Target="../slideLayouts/slideLayout2.xml"/><Relationship Id="rId22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0.png"/><Relationship Id="rId2" Type="http://schemas.openxmlformats.org/officeDocument/2006/relationships/tags" Target="../tags/tag36.xml"/><Relationship Id="rId1" Type="http://schemas.openxmlformats.org/officeDocument/2006/relationships/tags" Target="../tags/tag35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8.xml"/><Relationship Id="rId1" Type="http://schemas.openxmlformats.org/officeDocument/2006/relationships/tags" Target="../tags/tag37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3.png"/><Relationship Id="rId2" Type="http://schemas.openxmlformats.org/officeDocument/2006/relationships/tags" Target="../tags/tag40.xml"/><Relationship Id="rId1" Type="http://schemas.openxmlformats.org/officeDocument/2006/relationships/tags" Target="../tags/tag39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90874F-928C-EF4A-9672-C0FC4BB63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1392" y="1162173"/>
            <a:ext cx="10146323" cy="1477328"/>
          </a:xfrm>
        </p:spPr>
        <p:txBody>
          <a:bodyPr/>
          <a:lstStyle/>
          <a:p>
            <a:r>
              <a:rPr lang="en" sz="4800" dirty="0"/>
              <a:t>Machine learning in optical metrology</a:t>
            </a:r>
            <a:endParaRPr lang="ru-RU" sz="4800" dirty="0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24575099-3ECB-F54B-8327-68744B6F1D9C}"/>
              </a:ext>
            </a:extLst>
          </p:cNvPr>
          <p:cNvSpPr/>
          <p:nvPr/>
        </p:nvSpPr>
        <p:spPr>
          <a:xfrm>
            <a:off x="2988467" y="5644257"/>
            <a:ext cx="5972175" cy="1077218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en" dirty="0" err="1">
                <a:solidFill>
                  <a:schemeClr val="tx2"/>
                </a:solidFill>
                <a:latin typeface="+mj-lt"/>
              </a:rPr>
              <a:t>Danil</a:t>
            </a:r>
            <a:r>
              <a:rPr lang="en" dirty="0">
                <a:solidFill>
                  <a:schemeClr val="tx2"/>
                </a:solidFill>
                <a:latin typeface="+mj-lt"/>
              </a:rPr>
              <a:t> </a:t>
            </a:r>
            <a:r>
              <a:rPr lang="en" dirty="0" err="1">
                <a:solidFill>
                  <a:schemeClr val="tx2"/>
                </a:solidFill>
                <a:latin typeface="+mj-lt"/>
              </a:rPr>
              <a:t>Lykov</a:t>
            </a:r>
            <a:r>
              <a:rPr lang="en" dirty="0">
                <a:solidFill>
                  <a:schemeClr val="tx2"/>
                </a:solidFill>
                <a:latin typeface="+mj-lt"/>
              </a:rPr>
              <a:t>, Maksim </a:t>
            </a:r>
            <a:r>
              <a:rPr lang="en" dirty="0" err="1">
                <a:solidFill>
                  <a:schemeClr val="tx2"/>
                </a:solidFill>
                <a:latin typeface="+mj-lt"/>
              </a:rPr>
              <a:t>Eliseev</a:t>
            </a:r>
            <a:endParaRPr lang="en" dirty="0">
              <a:solidFill>
                <a:schemeClr val="tx2"/>
              </a:solidFill>
              <a:latin typeface="+mj-lt"/>
            </a:endParaRPr>
          </a:p>
          <a:p>
            <a:br>
              <a:rPr lang="en" dirty="0"/>
            </a:br>
            <a:br>
              <a:rPr lang="en" dirty="0"/>
            </a:br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AAC272C-8977-4A44-A835-64DDDA96F8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9561" y="2270490"/>
            <a:ext cx="3409767" cy="2557325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16068B67-BA55-914C-A8DC-0FFC609012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9786" y="2270489"/>
            <a:ext cx="3409766" cy="2557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9462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7A4255-E493-C346-BF30-B5CB3B12C2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Classical model</a:t>
            </a:r>
            <a:endParaRPr lang="ru-RU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6AFFF91-F418-CA4A-8CE1-7F04285717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0201" y="1057275"/>
            <a:ext cx="8168709" cy="4902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1923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E42ECBD-7567-3D47-A21F-BF95F3621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Convolutional Neural Network (CNN)</a:t>
            </a:r>
            <a:endParaRPr lang="ru-RU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00B48AB-47A6-6245-BE13-EFC39F219D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7073" y="771034"/>
            <a:ext cx="8094965" cy="5179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0846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F1078B-409C-434C-BE2C-906A155D6F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Principle Component Analysis + neural network</a:t>
            </a:r>
            <a:endParaRPr lang="ru-RU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074F71F-4CDB-5549-9531-508378CB26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0401" y="658503"/>
            <a:ext cx="7208309" cy="5404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0304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81BE5254-EDCA-4BBA-A76D-348184B469D3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97442575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8791" name="think-cell Slide" r:id="rId5" imgW="306" imgH="306" progId="TCLayout.ActiveDocument.1">
                  <p:embed/>
                </p:oleObj>
              </mc:Choice>
              <mc:Fallback>
                <p:oleObj name="think-cell Slide" r:id="rId5" imgW="306" imgH="30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>
            <a:extLst>
              <a:ext uri="{FF2B5EF4-FFF2-40B4-BE49-F238E27FC236}">
                <a16:creationId xmlns:a16="http://schemas.microsoft.com/office/drawing/2014/main" id="{D0C5F048-5113-4C20-9C8D-BFC3F6FF7B65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en-US" sz="2000" dirty="0" err="1">
              <a:solidFill>
                <a:schemeClr val="tx1"/>
              </a:solidFill>
              <a:latin typeface="Arial" panose="020B0604020202020204" pitchFamily="34" charset="0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4F5DB82-921B-9543-8CAF-872462660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59" y="230189"/>
            <a:ext cx="11491891" cy="307777"/>
          </a:xfrm>
        </p:spPr>
        <p:txBody>
          <a:bodyPr/>
          <a:lstStyle/>
          <a:p>
            <a:r>
              <a:rPr lang="en-US" dirty="0"/>
              <a:t>Ensemble methods</a:t>
            </a: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A65DA1F-CD3C-3140-B4E8-33B98030F77A}"/>
              </a:ext>
            </a:extLst>
          </p:cNvPr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156086" y="2789450"/>
            <a:ext cx="5349363" cy="3271511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E922910-878A-934F-A0DC-0B6B57B37AFD}"/>
              </a:ext>
            </a:extLst>
          </p:cNvPr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6199653" y="2789450"/>
            <a:ext cx="5349363" cy="3271511"/>
          </a:xfrm>
          <a:prstGeom prst="rect">
            <a:avLst/>
          </a:prstGeom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A1C051BD-5B67-E94C-97C2-D5066E65CCCB}"/>
              </a:ext>
            </a:extLst>
          </p:cNvPr>
          <p:cNvSpPr>
            <a:spLocks/>
          </p:cNvSpPr>
          <p:nvPr/>
        </p:nvSpPr>
        <p:spPr>
          <a:xfrm>
            <a:off x="158758" y="904875"/>
            <a:ext cx="5346691" cy="5387663"/>
          </a:xfrm>
          <a:prstGeom prst="rect">
            <a:avLst/>
          </a:prstGeom>
          <a:noFill/>
          <a:ln w="1905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t">
            <a:noAutofit/>
          </a:bodyPr>
          <a:lstStyle/>
          <a:p>
            <a:pPr algn="just">
              <a:buClr>
                <a:schemeClr val="tx2"/>
              </a:buClr>
            </a:pPr>
            <a:r>
              <a:rPr lang="en-US" sz="1400" dirty="0">
                <a:solidFill>
                  <a:schemeClr val="tx1"/>
                </a:solidFill>
              </a:rPr>
              <a:t>Several models make predictions using random part of train data. Using these predictions one prediction is made using the following methods</a:t>
            </a:r>
          </a:p>
          <a:p>
            <a:pPr marL="285750" indent="-28575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</a:rPr>
              <a:t>Mean</a:t>
            </a:r>
          </a:p>
          <a:p>
            <a:pPr marL="285750" indent="-28575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" sz="1400" dirty="0">
                <a:solidFill>
                  <a:schemeClr val="tx1"/>
                </a:solidFill>
              </a:rPr>
              <a:t>Quantile</a:t>
            </a:r>
            <a:endParaRPr lang="ru-RU" sz="1400" dirty="0">
              <a:solidFill>
                <a:schemeClr val="tx1"/>
              </a:solidFill>
            </a:endParaRPr>
          </a:p>
          <a:p>
            <a:pPr marL="285750" indent="-28575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" sz="1400" dirty="0" err="1">
                <a:solidFill>
                  <a:schemeClr val="tx1"/>
                </a:solidFill>
              </a:rPr>
              <a:t>Clusterization</a:t>
            </a:r>
            <a:endParaRPr lang="ru-RU" sz="1400" dirty="0">
              <a:solidFill>
                <a:schemeClr val="tx1"/>
              </a:solidFill>
            </a:endParaRPr>
          </a:p>
          <a:p>
            <a:pPr algn="ctr">
              <a:buClr>
                <a:schemeClr val="tx2"/>
              </a:buClr>
            </a:pP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2EE0536F-A9CC-E246-878B-E41863C8CE80}"/>
              </a:ext>
            </a:extLst>
          </p:cNvPr>
          <p:cNvSpPr>
            <a:spLocks/>
          </p:cNvSpPr>
          <p:nvPr/>
        </p:nvSpPr>
        <p:spPr>
          <a:xfrm>
            <a:off x="6200989" y="904875"/>
            <a:ext cx="5346691" cy="5387663"/>
          </a:xfrm>
          <a:prstGeom prst="rect">
            <a:avLst/>
          </a:prstGeom>
          <a:noFill/>
          <a:ln w="1905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t">
            <a:noAutofit/>
          </a:bodyPr>
          <a:lstStyle/>
          <a:p>
            <a:pPr algn="just">
              <a:buClr>
                <a:schemeClr val="tx2"/>
              </a:buClr>
            </a:pPr>
            <a:r>
              <a:rPr lang="en-US" sz="1400" dirty="0">
                <a:solidFill>
                  <a:schemeClr val="tx1"/>
                </a:solidFill>
              </a:rPr>
              <a:t>These methods allows us achieve best results because of</a:t>
            </a:r>
          </a:p>
          <a:p>
            <a:pPr marL="285750" indent="-28575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</a:rPr>
              <a:t>Every models improve each other</a:t>
            </a:r>
          </a:p>
          <a:p>
            <a:pPr marL="285750" indent="-28575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" sz="1400" dirty="0">
                <a:solidFill>
                  <a:schemeClr val="tx1"/>
                </a:solidFill>
              </a:rPr>
              <a:t>Delete bed predictions</a:t>
            </a:r>
          </a:p>
          <a:p>
            <a:pPr marL="285750" indent="-28575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" sz="1400" dirty="0">
                <a:solidFill>
                  <a:schemeClr val="tx1"/>
                </a:solidFill>
              </a:rPr>
              <a:t>Find familiar predictions</a:t>
            </a:r>
            <a:endParaRPr lang="ru-RU" sz="1400" dirty="0">
              <a:solidFill>
                <a:schemeClr val="tx1"/>
              </a:solidFill>
            </a:endParaRPr>
          </a:p>
          <a:p>
            <a:pPr algn="ctr">
              <a:buClr>
                <a:schemeClr val="tx2"/>
              </a:buClr>
            </a:pPr>
            <a:endParaRPr lang="ru-R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39645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5027F5B-57AC-794E-9B21-BFA7FEA83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Ensemble efficiency</a:t>
            </a:r>
            <a:endParaRPr lang="ru-RU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7973DAA-D02E-184B-82B9-730ABEF746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6823" y="632120"/>
            <a:ext cx="7095466" cy="5457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196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1" name="Object 30" hidden="1">
            <a:extLst>
              <a:ext uri="{FF2B5EF4-FFF2-40B4-BE49-F238E27FC236}">
                <a16:creationId xmlns:a16="http://schemas.microsoft.com/office/drawing/2014/main" id="{DB7A8A99-953F-4741-8C81-3F1EFE67912F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7411499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9814" name="think-cell Slide" r:id="rId14" imgW="306" imgH="306" progId="TCLayout.ActiveDocument.1">
                  <p:embed/>
                </p:oleObj>
              </mc:Choice>
              <mc:Fallback>
                <p:oleObj name="think-cell Slide" r:id="rId14" imgW="306" imgH="30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0" name="Rectangle 29" hidden="1">
            <a:extLst>
              <a:ext uri="{FF2B5EF4-FFF2-40B4-BE49-F238E27FC236}">
                <a16:creationId xmlns:a16="http://schemas.microsoft.com/office/drawing/2014/main" id="{5E2B1766-4974-4705-98C3-F66CBE48D069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en-US" sz="2000" dirty="0" err="1">
              <a:solidFill>
                <a:schemeClr val="tx1"/>
              </a:solidFill>
              <a:latin typeface="Arial" panose="020B0604020202020204" pitchFamily="34" charset="0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2CEB0B2-E463-4E49-A9C7-F4F5EC236C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59" y="230189"/>
            <a:ext cx="11491891" cy="307777"/>
          </a:xfrm>
        </p:spPr>
        <p:txBody>
          <a:bodyPr/>
          <a:lstStyle/>
          <a:p>
            <a:r>
              <a:rPr lang="en-US" dirty="0"/>
              <a:t>Future steps</a:t>
            </a:r>
            <a:endParaRPr lang="ru-RU" dirty="0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EC1F25E4-5ED4-4D03-9DCC-CB29C62E0EE5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1182949" y="2768951"/>
            <a:ext cx="5222866" cy="1472497"/>
            <a:chOff x="158759" y="2633143"/>
            <a:chExt cx="5222866" cy="1472497"/>
          </a:xfrm>
        </p:grpSpPr>
        <p:sp>
          <p:nvSpPr>
            <p:cNvPr id="18" name="Freeform: Shape 2">
              <a:extLst>
                <a:ext uri="{FF2B5EF4-FFF2-40B4-BE49-F238E27FC236}">
                  <a16:creationId xmlns:a16="http://schemas.microsoft.com/office/drawing/2014/main" id="{D7C1C309-0FB1-DB47-BC3F-DBAA671E7345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158759" y="2633143"/>
              <a:ext cx="5222866" cy="1472497"/>
            </a:xfrm>
            <a:custGeom>
              <a:avLst/>
              <a:gdLst>
                <a:gd name="connsiteX0" fmla="*/ 0 w 1828800"/>
                <a:gd name="connsiteY0" fmla="*/ 0 h 914400"/>
                <a:gd name="connsiteX1" fmla="*/ 1664208 w 1828800"/>
                <a:gd name="connsiteY1" fmla="*/ 0 h 914400"/>
                <a:gd name="connsiteX2" fmla="*/ 1828800 w 1828800"/>
                <a:gd name="connsiteY2" fmla="*/ 457200 h 914400"/>
                <a:gd name="connsiteX3" fmla="*/ 166420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0 h 914400"/>
                <a:gd name="connsiteX0" fmla="*/ 0 w 1828800"/>
                <a:gd name="connsiteY0" fmla="*/ 0 h 914400"/>
                <a:gd name="connsiteX1" fmla="*/ 1664208 w 1828800"/>
                <a:gd name="connsiteY1" fmla="*/ 0 h 914400"/>
                <a:gd name="connsiteX2" fmla="*/ 1828800 w 1828800"/>
                <a:gd name="connsiteY2" fmla="*/ 457200 h 914400"/>
                <a:gd name="connsiteX3" fmla="*/ 166420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0 h 914400"/>
                <a:gd name="connsiteX0" fmla="*/ 0 w 1828800"/>
                <a:gd name="connsiteY0" fmla="*/ 0 h 914400"/>
                <a:gd name="connsiteX1" fmla="*/ 1664208 w 1828800"/>
                <a:gd name="connsiteY1" fmla="*/ 0 h 914400"/>
                <a:gd name="connsiteX2" fmla="*/ 1828800 w 1828800"/>
                <a:gd name="connsiteY2" fmla="*/ 457200 h 914400"/>
                <a:gd name="connsiteX3" fmla="*/ 166420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0 h 914400"/>
                <a:gd name="connsiteX0" fmla="*/ 0 w 1828800"/>
                <a:gd name="connsiteY0" fmla="*/ 0 h 914400"/>
                <a:gd name="connsiteX1" fmla="*/ 1664208 w 1828800"/>
                <a:gd name="connsiteY1" fmla="*/ 0 h 914400"/>
                <a:gd name="connsiteX2" fmla="*/ 1828800 w 1828800"/>
                <a:gd name="connsiteY2" fmla="*/ 457200 h 914400"/>
                <a:gd name="connsiteX3" fmla="*/ 166420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0 h 914400"/>
                <a:gd name="connsiteX0" fmla="*/ 0 w 1828800"/>
                <a:gd name="connsiteY0" fmla="*/ 0 h 914400"/>
                <a:gd name="connsiteX1" fmla="*/ 1664208 w 1828800"/>
                <a:gd name="connsiteY1" fmla="*/ 0 h 914400"/>
                <a:gd name="connsiteX2" fmla="*/ 1828800 w 1828800"/>
                <a:gd name="connsiteY2" fmla="*/ 457200 h 914400"/>
                <a:gd name="connsiteX3" fmla="*/ 166420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0 h 914400"/>
                <a:gd name="connsiteX0" fmla="*/ 0 w 1828800"/>
                <a:gd name="connsiteY0" fmla="*/ 0 h 914400"/>
                <a:gd name="connsiteX1" fmla="*/ 1664208 w 1828800"/>
                <a:gd name="connsiteY1" fmla="*/ 0 h 914400"/>
                <a:gd name="connsiteX2" fmla="*/ 1828800 w 1828800"/>
                <a:gd name="connsiteY2" fmla="*/ 457200 h 914400"/>
                <a:gd name="connsiteX3" fmla="*/ 166420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0 h 914400"/>
                <a:gd name="connsiteX0" fmla="*/ 0 w 1828800"/>
                <a:gd name="connsiteY0" fmla="*/ 0 h 914400"/>
                <a:gd name="connsiteX1" fmla="*/ 1664208 w 1828800"/>
                <a:gd name="connsiteY1" fmla="*/ 0 h 914400"/>
                <a:gd name="connsiteX2" fmla="*/ 1828800 w 1828800"/>
                <a:gd name="connsiteY2" fmla="*/ 457200 h 914400"/>
                <a:gd name="connsiteX3" fmla="*/ 166420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00362 w 1828800"/>
                <a:gd name="connsiteY1" fmla="*/ 0 h 914400"/>
                <a:gd name="connsiteX2" fmla="*/ 1828800 w 1828800"/>
                <a:gd name="connsiteY2" fmla="*/ 457200 h 914400"/>
                <a:gd name="connsiteX3" fmla="*/ 166420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00362 w 1828800"/>
                <a:gd name="connsiteY1" fmla="*/ 0 h 914400"/>
                <a:gd name="connsiteX2" fmla="*/ 1828800 w 1828800"/>
                <a:gd name="connsiteY2" fmla="*/ 457200 h 914400"/>
                <a:gd name="connsiteX3" fmla="*/ 1700362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00362 w 1828800"/>
                <a:gd name="connsiteY1" fmla="*/ 0 h 914400"/>
                <a:gd name="connsiteX2" fmla="*/ 1828800 w 1828800"/>
                <a:gd name="connsiteY2" fmla="*/ 457200 h 914400"/>
                <a:gd name="connsiteX3" fmla="*/ 1700362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53385 w 1828800"/>
                <a:gd name="connsiteY1" fmla="*/ 0 h 914400"/>
                <a:gd name="connsiteX2" fmla="*/ 1828800 w 1828800"/>
                <a:gd name="connsiteY2" fmla="*/ 457200 h 914400"/>
                <a:gd name="connsiteX3" fmla="*/ 1700362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53385 w 1828800"/>
                <a:gd name="connsiteY1" fmla="*/ 0 h 914400"/>
                <a:gd name="connsiteX2" fmla="*/ 1828800 w 1828800"/>
                <a:gd name="connsiteY2" fmla="*/ 457200 h 914400"/>
                <a:gd name="connsiteX3" fmla="*/ 1753385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53385 w 1828800"/>
                <a:gd name="connsiteY1" fmla="*/ 0 h 914400"/>
                <a:gd name="connsiteX2" fmla="*/ 1828800 w 1828800"/>
                <a:gd name="connsiteY2" fmla="*/ 457200 h 914400"/>
                <a:gd name="connsiteX3" fmla="*/ 1753385 w 1828800"/>
                <a:gd name="connsiteY3" fmla="*/ 914400 h 914400"/>
                <a:gd name="connsiteX4" fmla="*/ 0 w 1828800"/>
                <a:gd name="connsiteY4" fmla="*/ 914400 h 914400"/>
                <a:gd name="connsiteX5" fmla="*/ 78659 w 1828800"/>
                <a:gd name="connsiteY5" fmla="*/ 457201 h 914400"/>
                <a:gd name="connsiteX0" fmla="*/ 0 w 1828800"/>
                <a:gd name="connsiteY0" fmla="*/ 0 h 914400"/>
                <a:gd name="connsiteX1" fmla="*/ 1750141 w 1828800"/>
                <a:gd name="connsiteY1" fmla="*/ 0 h 914400"/>
                <a:gd name="connsiteX2" fmla="*/ 1828800 w 1828800"/>
                <a:gd name="connsiteY2" fmla="*/ 457200 h 914400"/>
                <a:gd name="connsiteX3" fmla="*/ 1753385 w 1828800"/>
                <a:gd name="connsiteY3" fmla="*/ 914400 h 914400"/>
                <a:gd name="connsiteX4" fmla="*/ 0 w 1828800"/>
                <a:gd name="connsiteY4" fmla="*/ 914400 h 914400"/>
                <a:gd name="connsiteX5" fmla="*/ 78659 w 1828800"/>
                <a:gd name="connsiteY5" fmla="*/ 457201 h 914400"/>
                <a:gd name="connsiteX0" fmla="*/ 0 w 1828800"/>
                <a:gd name="connsiteY0" fmla="*/ 0 h 914400"/>
                <a:gd name="connsiteX1" fmla="*/ 1750141 w 1828800"/>
                <a:gd name="connsiteY1" fmla="*/ 0 h 914400"/>
                <a:gd name="connsiteX2" fmla="*/ 1828800 w 1828800"/>
                <a:gd name="connsiteY2" fmla="*/ 457200 h 914400"/>
                <a:gd name="connsiteX3" fmla="*/ 1750141 w 1828800"/>
                <a:gd name="connsiteY3" fmla="*/ 914400 h 914400"/>
                <a:gd name="connsiteX4" fmla="*/ 0 w 1828800"/>
                <a:gd name="connsiteY4" fmla="*/ 914400 h 914400"/>
                <a:gd name="connsiteX5" fmla="*/ 78659 w 1828800"/>
                <a:gd name="connsiteY5" fmla="*/ 457201 h 914400"/>
                <a:gd name="connsiteX0" fmla="*/ 0 w 1828800"/>
                <a:gd name="connsiteY0" fmla="*/ 0 h 914400"/>
                <a:gd name="connsiteX1" fmla="*/ 1750141 w 1828800"/>
                <a:gd name="connsiteY1" fmla="*/ 0 h 914400"/>
                <a:gd name="connsiteX2" fmla="*/ 1828800 w 1828800"/>
                <a:gd name="connsiteY2" fmla="*/ 457200 h 914400"/>
                <a:gd name="connsiteX3" fmla="*/ 1750141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50141 w 1828800"/>
                <a:gd name="connsiteY1" fmla="*/ 0 h 914400"/>
                <a:gd name="connsiteX2" fmla="*/ 1828800 w 1828800"/>
                <a:gd name="connsiteY2" fmla="*/ 457200 h 914400"/>
                <a:gd name="connsiteX3" fmla="*/ 1750141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50141 w 1828800"/>
                <a:gd name="connsiteY1" fmla="*/ 0 h 914400"/>
                <a:gd name="connsiteX2" fmla="*/ 1828800 w 1828800"/>
                <a:gd name="connsiteY2" fmla="*/ 457200 h 914400"/>
                <a:gd name="connsiteX3" fmla="*/ 1750141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50141 w 1828800"/>
                <a:gd name="connsiteY1" fmla="*/ 0 h 914400"/>
                <a:gd name="connsiteX2" fmla="*/ 1828800 w 1828800"/>
                <a:gd name="connsiteY2" fmla="*/ 457200 h 914400"/>
                <a:gd name="connsiteX3" fmla="*/ 1750141 w 1828800"/>
                <a:gd name="connsiteY3" fmla="*/ 914400 h 914400"/>
                <a:gd name="connsiteX4" fmla="*/ 0 w 1828800"/>
                <a:gd name="connsiteY4" fmla="*/ 914400 h 914400"/>
                <a:gd name="connsiteX5" fmla="*/ 82194 w 1828800"/>
                <a:gd name="connsiteY5" fmla="*/ 457201 h 914400"/>
                <a:gd name="connsiteX0" fmla="*/ 0 w 1828800"/>
                <a:gd name="connsiteY0" fmla="*/ 0 h 914400"/>
                <a:gd name="connsiteX1" fmla="*/ 1746606 w 1828800"/>
                <a:gd name="connsiteY1" fmla="*/ 0 h 914400"/>
                <a:gd name="connsiteX2" fmla="*/ 1828800 w 1828800"/>
                <a:gd name="connsiteY2" fmla="*/ 457200 h 914400"/>
                <a:gd name="connsiteX3" fmla="*/ 1750141 w 1828800"/>
                <a:gd name="connsiteY3" fmla="*/ 914400 h 914400"/>
                <a:gd name="connsiteX4" fmla="*/ 0 w 1828800"/>
                <a:gd name="connsiteY4" fmla="*/ 914400 h 914400"/>
                <a:gd name="connsiteX5" fmla="*/ 82194 w 1828800"/>
                <a:gd name="connsiteY5" fmla="*/ 457201 h 914400"/>
                <a:gd name="connsiteX0" fmla="*/ 0 w 1828800"/>
                <a:gd name="connsiteY0" fmla="*/ 0 h 914400"/>
                <a:gd name="connsiteX1" fmla="*/ 1746606 w 1828800"/>
                <a:gd name="connsiteY1" fmla="*/ 0 h 914400"/>
                <a:gd name="connsiteX2" fmla="*/ 1828800 w 1828800"/>
                <a:gd name="connsiteY2" fmla="*/ 457200 h 914400"/>
                <a:gd name="connsiteX3" fmla="*/ 1746606 w 1828800"/>
                <a:gd name="connsiteY3" fmla="*/ 914400 h 914400"/>
                <a:gd name="connsiteX4" fmla="*/ 0 w 1828800"/>
                <a:gd name="connsiteY4" fmla="*/ 914400 h 914400"/>
                <a:gd name="connsiteX5" fmla="*/ 82194 w 1828800"/>
                <a:gd name="connsiteY5" fmla="*/ 457201 h 914400"/>
                <a:gd name="connsiteX0" fmla="*/ 0 w 1828800"/>
                <a:gd name="connsiteY0" fmla="*/ 0 h 914400"/>
                <a:gd name="connsiteX1" fmla="*/ 1746606 w 1828800"/>
                <a:gd name="connsiteY1" fmla="*/ 0 h 914400"/>
                <a:gd name="connsiteX2" fmla="*/ 1828800 w 1828800"/>
                <a:gd name="connsiteY2" fmla="*/ 457200 h 914400"/>
                <a:gd name="connsiteX3" fmla="*/ 1746606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46606 w 1828800"/>
                <a:gd name="connsiteY1" fmla="*/ 0 h 914400"/>
                <a:gd name="connsiteX2" fmla="*/ 1828800 w 1828800"/>
                <a:gd name="connsiteY2" fmla="*/ 457200 h 914400"/>
                <a:gd name="connsiteX3" fmla="*/ 1746606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46606 w 1828800"/>
                <a:gd name="connsiteY1" fmla="*/ 0 h 914400"/>
                <a:gd name="connsiteX2" fmla="*/ 1828800 w 1828800"/>
                <a:gd name="connsiteY2" fmla="*/ 457200 h 914400"/>
                <a:gd name="connsiteX3" fmla="*/ 1746606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46606 w 1828800"/>
                <a:gd name="connsiteY1" fmla="*/ 0 h 914400"/>
                <a:gd name="connsiteX2" fmla="*/ 1828800 w 1828800"/>
                <a:gd name="connsiteY2" fmla="*/ 457200 h 914400"/>
                <a:gd name="connsiteX3" fmla="*/ 1746606 w 1828800"/>
                <a:gd name="connsiteY3" fmla="*/ 914400 h 914400"/>
                <a:gd name="connsiteX4" fmla="*/ 0 w 1828800"/>
                <a:gd name="connsiteY4" fmla="*/ 914400 h 914400"/>
                <a:gd name="connsiteX5" fmla="*/ 90112 w 1828800"/>
                <a:gd name="connsiteY5" fmla="*/ 457201 h 914400"/>
                <a:gd name="connsiteX0" fmla="*/ 0 w 1828800"/>
                <a:gd name="connsiteY0" fmla="*/ 0 h 914400"/>
                <a:gd name="connsiteX1" fmla="*/ 1738688 w 1828800"/>
                <a:gd name="connsiteY1" fmla="*/ 0 h 914400"/>
                <a:gd name="connsiteX2" fmla="*/ 1828800 w 1828800"/>
                <a:gd name="connsiteY2" fmla="*/ 457200 h 914400"/>
                <a:gd name="connsiteX3" fmla="*/ 1746606 w 1828800"/>
                <a:gd name="connsiteY3" fmla="*/ 914400 h 914400"/>
                <a:gd name="connsiteX4" fmla="*/ 0 w 1828800"/>
                <a:gd name="connsiteY4" fmla="*/ 914400 h 914400"/>
                <a:gd name="connsiteX5" fmla="*/ 90112 w 1828800"/>
                <a:gd name="connsiteY5" fmla="*/ 457201 h 914400"/>
                <a:gd name="connsiteX0" fmla="*/ 0 w 1828800"/>
                <a:gd name="connsiteY0" fmla="*/ 0 h 914400"/>
                <a:gd name="connsiteX1" fmla="*/ 1738688 w 1828800"/>
                <a:gd name="connsiteY1" fmla="*/ 0 h 914400"/>
                <a:gd name="connsiteX2" fmla="*/ 1828800 w 1828800"/>
                <a:gd name="connsiteY2" fmla="*/ 457200 h 914400"/>
                <a:gd name="connsiteX3" fmla="*/ 1738688 w 1828800"/>
                <a:gd name="connsiteY3" fmla="*/ 914400 h 914400"/>
                <a:gd name="connsiteX4" fmla="*/ 0 w 1828800"/>
                <a:gd name="connsiteY4" fmla="*/ 914400 h 914400"/>
                <a:gd name="connsiteX5" fmla="*/ 90112 w 1828800"/>
                <a:gd name="connsiteY5" fmla="*/ 457201 h 914400"/>
                <a:gd name="connsiteX0" fmla="*/ 0 w 1828800"/>
                <a:gd name="connsiteY0" fmla="*/ 0 h 914400"/>
                <a:gd name="connsiteX1" fmla="*/ 1738688 w 1828800"/>
                <a:gd name="connsiteY1" fmla="*/ 0 h 914400"/>
                <a:gd name="connsiteX2" fmla="*/ 1828800 w 1828800"/>
                <a:gd name="connsiteY2" fmla="*/ 457200 h 914400"/>
                <a:gd name="connsiteX3" fmla="*/ 173868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38688 w 1828800"/>
                <a:gd name="connsiteY1" fmla="*/ 0 h 914400"/>
                <a:gd name="connsiteX2" fmla="*/ 1828800 w 1828800"/>
                <a:gd name="connsiteY2" fmla="*/ 457200 h 914400"/>
                <a:gd name="connsiteX3" fmla="*/ 173868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38688 w 1828800"/>
                <a:gd name="connsiteY1" fmla="*/ 0 h 914400"/>
                <a:gd name="connsiteX2" fmla="*/ 1828800 w 1828800"/>
                <a:gd name="connsiteY2" fmla="*/ 457200 h 914400"/>
                <a:gd name="connsiteX3" fmla="*/ 173868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38688 w 1828800"/>
                <a:gd name="connsiteY1" fmla="*/ 0 h 914400"/>
                <a:gd name="connsiteX2" fmla="*/ 1828800 w 1828800"/>
                <a:gd name="connsiteY2" fmla="*/ 457200 h 914400"/>
                <a:gd name="connsiteX3" fmla="*/ 173868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642840 w 1828800"/>
                <a:gd name="connsiteY1" fmla="*/ 0 h 914400"/>
                <a:gd name="connsiteX2" fmla="*/ 1828800 w 1828800"/>
                <a:gd name="connsiteY2" fmla="*/ 457200 h 914400"/>
                <a:gd name="connsiteX3" fmla="*/ 173868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642840 w 1828800"/>
                <a:gd name="connsiteY1" fmla="*/ 0 h 914400"/>
                <a:gd name="connsiteX2" fmla="*/ 1828800 w 1828800"/>
                <a:gd name="connsiteY2" fmla="*/ 457200 h 914400"/>
                <a:gd name="connsiteX3" fmla="*/ 1642840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642840 w 1828800"/>
                <a:gd name="connsiteY1" fmla="*/ 0 h 914400"/>
                <a:gd name="connsiteX2" fmla="*/ 1828800 w 1828800"/>
                <a:gd name="connsiteY2" fmla="*/ 457200 h 914400"/>
                <a:gd name="connsiteX3" fmla="*/ 1642840 w 1828800"/>
                <a:gd name="connsiteY3" fmla="*/ 914400 h 914400"/>
                <a:gd name="connsiteX4" fmla="*/ 0 w 1828800"/>
                <a:gd name="connsiteY4" fmla="*/ 914400 h 914400"/>
                <a:gd name="connsiteX5" fmla="*/ 185959 w 1828800"/>
                <a:gd name="connsiteY5" fmla="*/ 457201 h 914400"/>
                <a:gd name="connsiteX0" fmla="*/ 0 w 1828800"/>
                <a:gd name="connsiteY0" fmla="*/ 0 h 914400"/>
                <a:gd name="connsiteX1" fmla="*/ 1642840 w 1828800"/>
                <a:gd name="connsiteY1" fmla="*/ 0 h 914400"/>
                <a:gd name="connsiteX2" fmla="*/ 1828800 w 1828800"/>
                <a:gd name="connsiteY2" fmla="*/ 457200 h 914400"/>
                <a:gd name="connsiteX3" fmla="*/ 1642840 w 1828800"/>
                <a:gd name="connsiteY3" fmla="*/ 914400 h 914400"/>
                <a:gd name="connsiteX4" fmla="*/ 0 w 1828800"/>
                <a:gd name="connsiteY4" fmla="*/ 914400 h 914400"/>
                <a:gd name="connsiteX5" fmla="*/ 185959 w 1828800"/>
                <a:gd name="connsiteY5" fmla="*/ 457201 h 914400"/>
                <a:gd name="connsiteX0" fmla="*/ 0 w 1828800"/>
                <a:gd name="connsiteY0" fmla="*/ 0 h 914400"/>
                <a:gd name="connsiteX1" fmla="*/ 1642840 w 1828800"/>
                <a:gd name="connsiteY1" fmla="*/ 0 h 914400"/>
                <a:gd name="connsiteX2" fmla="*/ 1828800 w 1828800"/>
                <a:gd name="connsiteY2" fmla="*/ 457200 h 914400"/>
                <a:gd name="connsiteX3" fmla="*/ 1642840 w 1828800"/>
                <a:gd name="connsiteY3" fmla="*/ 914400 h 914400"/>
                <a:gd name="connsiteX4" fmla="*/ 0 w 1828800"/>
                <a:gd name="connsiteY4" fmla="*/ 914400 h 914400"/>
                <a:gd name="connsiteX5" fmla="*/ 185959 w 1828800"/>
                <a:gd name="connsiteY5" fmla="*/ 457201 h 914400"/>
                <a:gd name="connsiteX0" fmla="*/ 0 w 1828800"/>
                <a:gd name="connsiteY0" fmla="*/ 0 h 914400"/>
                <a:gd name="connsiteX1" fmla="*/ 1642840 w 1828800"/>
                <a:gd name="connsiteY1" fmla="*/ 0 h 914400"/>
                <a:gd name="connsiteX2" fmla="*/ 1828800 w 1828800"/>
                <a:gd name="connsiteY2" fmla="*/ 457200 h 914400"/>
                <a:gd name="connsiteX3" fmla="*/ 1642840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642840 w 1828800"/>
                <a:gd name="connsiteY1" fmla="*/ 0 h 914400"/>
                <a:gd name="connsiteX2" fmla="*/ 1828800 w 1828800"/>
                <a:gd name="connsiteY2" fmla="*/ 457200 h 914400"/>
                <a:gd name="connsiteX3" fmla="*/ 1642840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642840 w 1828800"/>
                <a:gd name="connsiteY1" fmla="*/ 0 h 914400"/>
                <a:gd name="connsiteX2" fmla="*/ 1828800 w 1828800"/>
                <a:gd name="connsiteY2" fmla="*/ 457200 h 914400"/>
                <a:gd name="connsiteX3" fmla="*/ 1642840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642840 w 1828800"/>
                <a:gd name="connsiteY1" fmla="*/ 0 h 914400"/>
                <a:gd name="connsiteX2" fmla="*/ 1828800 w 1828800"/>
                <a:gd name="connsiteY2" fmla="*/ 457200 h 914400"/>
                <a:gd name="connsiteX3" fmla="*/ 1642840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35992 w 1828800"/>
                <a:gd name="connsiteY1" fmla="*/ 0 h 914400"/>
                <a:gd name="connsiteX2" fmla="*/ 1828800 w 1828800"/>
                <a:gd name="connsiteY2" fmla="*/ 457200 h 914400"/>
                <a:gd name="connsiteX3" fmla="*/ 1642840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35992 w 1828800"/>
                <a:gd name="connsiteY1" fmla="*/ 0 h 914400"/>
                <a:gd name="connsiteX2" fmla="*/ 1828800 w 1828800"/>
                <a:gd name="connsiteY2" fmla="*/ 457200 h 914400"/>
                <a:gd name="connsiteX3" fmla="*/ 1735992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28800" h="914400">
                  <a:moveTo>
                    <a:pt x="0" y="0"/>
                  </a:moveTo>
                  <a:lnTo>
                    <a:pt x="1735992" y="0"/>
                  </a:lnTo>
                  <a:lnTo>
                    <a:pt x="1828800" y="457200"/>
                  </a:lnTo>
                  <a:lnTo>
                    <a:pt x="1735992" y="914400"/>
                  </a:lnTo>
                  <a:lnTo>
                    <a:pt x="0" y="914400"/>
                  </a:lnTo>
                  <a:lnTo>
                    <a:pt x="0" y="45720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 err="1">
                <a:solidFill>
                  <a:schemeClr val="tx1"/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CF5B314-1069-5B45-8E38-ACD0F90514B0}"/>
                </a:ext>
              </a:extLst>
            </p:cNvPr>
            <p:cNvSpPr txBox="1"/>
            <p:nvPr>
              <p:custDataLst>
                <p:tags r:id="rId12"/>
              </p:custDataLst>
            </p:nvPr>
          </p:nvSpPr>
          <p:spPr>
            <a:xfrm>
              <a:off x="222259" y="2735400"/>
              <a:ext cx="4894317" cy="1267984"/>
            </a:xfrm>
            <a:prstGeom prst="rect">
              <a:avLst/>
            </a:prstGeom>
            <a:noFill/>
          </p:spPr>
          <p:txBody>
            <a:bodyPr vert="horz" lIns="0" tIns="0" rIns="0" bIns="0" rtlCol="0" anchor="ctr">
              <a:noAutofit/>
            </a:bodyPr>
            <a:lstStyle>
              <a:lvl1pPr marL="0" lvl="0" indent="0" defTabSz="895350" eaLnBrk="1" latinLnBrk="0" hangingPunct="1">
                <a:buClr>
                  <a:schemeClr val="tx2"/>
                </a:buClr>
                <a:buSzPct val="100000"/>
                <a:defRPr lang="en-US" baseline="0" dirty="0">
                  <a:latin typeface="+mn-lt"/>
                </a:defRPr>
              </a:lvl1pPr>
              <a:lvl2pPr marL="194400" lvl="1" indent="-190800" defTabSz="895350" eaLnBrk="1" latinLnBrk="0" hangingPunct="1">
                <a:buClr>
                  <a:schemeClr val="tx2"/>
                </a:buClr>
                <a:buSzPct val="125000"/>
                <a:buFont typeface="Arial" charset="0"/>
                <a:buChar char="▪"/>
                <a:defRPr lang="en-US" baseline="0" dirty="0">
                  <a:latin typeface="+mn-lt"/>
                </a:defRPr>
              </a:lvl2pPr>
              <a:lvl3pPr marL="446400" lvl="2" indent="-248400" defTabSz="895350" eaLnBrk="1" latinLnBrk="0" hangingPunct="1">
                <a:buClr>
                  <a:schemeClr val="tx2"/>
                </a:buClr>
                <a:buSzPct val="120000"/>
                <a:buFont typeface="Arial" charset="0"/>
                <a:buChar char="–"/>
                <a:defRPr lang="en-US" baseline="0" dirty="0">
                  <a:latin typeface="+mn-lt"/>
                </a:defRPr>
              </a:lvl3pPr>
              <a:lvl4pPr marL="615600" lvl="3" indent="-154800" defTabSz="895350" eaLnBrk="1" latinLnBrk="0" hangingPunct="1">
                <a:buClr>
                  <a:schemeClr val="tx2"/>
                </a:buClr>
                <a:buSzPct val="120000"/>
                <a:buFont typeface="Arial" charset="0"/>
                <a:buChar char="▫"/>
                <a:defRPr lang="en-US" baseline="0" dirty="0">
                  <a:latin typeface="+mn-lt"/>
                </a:defRPr>
              </a:lvl4pPr>
              <a:lvl5pPr marL="748800" lvl="4" indent="-129600" defTabSz="895350" eaLnBrk="1" latinLnBrk="0" hangingPunct="1">
                <a:buClr>
                  <a:schemeClr val="tx2"/>
                </a:buClr>
                <a:buSzPct val="89000"/>
                <a:buFont typeface="Arial" charset="0"/>
                <a:buChar char="-"/>
                <a:defRPr lang="en-US" baseline="0" dirty="0">
                  <a:latin typeface="+mn-lt"/>
                </a:defRPr>
              </a:lvl5pPr>
              <a:lvl6pPr marL="999794" indent="-173575" defTabSz="1193860" fontAlgn="base">
                <a:spcBef>
                  <a:spcPct val="0"/>
                </a:spcBef>
                <a:spcAft>
                  <a:spcPct val="0"/>
                </a:spcAft>
                <a:buClr>
                  <a:schemeClr val="tx2"/>
                </a:buClr>
                <a:buSzPct val="89000"/>
                <a:buFont typeface="Arial" charset="0"/>
                <a:buChar char="-"/>
                <a:defRPr sz="2133" baseline="0">
                  <a:latin typeface="+mn-lt"/>
                </a:defRPr>
              </a:lvl6pPr>
              <a:lvl7pPr marL="999794" indent="-173575" defTabSz="1193860" fontAlgn="base">
                <a:spcBef>
                  <a:spcPct val="0"/>
                </a:spcBef>
                <a:spcAft>
                  <a:spcPct val="0"/>
                </a:spcAft>
                <a:buClr>
                  <a:schemeClr val="tx2"/>
                </a:buClr>
                <a:buSzPct val="89000"/>
                <a:buFont typeface="Arial" charset="0"/>
                <a:buChar char="-"/>
                <a:defRPr sz="2133" baseline="0">
                  <a:latin typeface="+mn-lt"/>
                </a:defRPr>
              </a:lvl7pPr>
              <a:lvl8pPr marL="999794" indent="-173575" defTabSz="1193860" fontAlgn="base">
                <a:spcBef>
                  <a:spcPct val="0"/>
                </a:spcBef>
                <a:spcAft>
                  <a:spcPct val="0"/>
                </a:spcAft>
                <a:buClr>
                  <a:schemeClr val="tx2"/>
                </a:buClr>
                <a:buSzPct val="89000"/>
                <a:buFont typeface="Arial" charset="0"/>
                <a:buChar char="-"/>
                <a:defRPr sz="2133" baseline="0">
                  <a:latin typeface="+mn-lt"/>
                </a:defRPr>
              </a:lvl8pPr>
              <a:lvl9pPr marL="999794" indent="-173575" defTabSz="1193860" fontAlgn="base">
                <a:spcBef>
                  <a:spcPct val="0"/>
                </a:spcBef>
                <a:spcAft>
                  <a:spcPct val="0"/>
                </a:spcAft>
                <a:buClr>
                  <a:schemeClr val="tx2"/>
                </a:buClr>
                <a:buSzPct val="89000"/>
                <a:buFont typeface="Arial" charset="0"/>
                <a:buChar char="-"/>
                <a:defRPr sz="2133" baseline="0">
                  <a:latin typeface="+mn-lt"/>
                </a:defRPr>
              </a:lvl9pPr>
            </a:lstStyle>
            <a:p>
              <a:r>
                <a:rPr lang="en-US" b="1" dirty="0">
                  <a:solidFill>
                    <a:schemeClr val="accent4"/>
                  </a:solidFill>
                </a:rPr>
                <a:t>Other models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b="1" dirty="0">
                  <a:solidFill>
                    <a:schemeClr val="accent4"/>
                  </a:solidFill>
                </a:rPr>
                <a:t>Boosting nets</a:t>
              </a:r>
              <a:endParaRPr lang="ru-RU" b="1" dirty="0">
                <a:solidFill>
                  <a:schemeClr val="accent4"/>
                </a:solidFill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89F62F1D-AEE5-4197-BF73-4CDFDA0A0467}"/>
              </a:ext>
            </a:extLst>
          </p:cNvPr>
          <p:cNvGrpSpPr/>
          <p:nvPr>
            <p:custDataLst>
              <p:tags r:id="rId5"/>
            </p:custDataLst>
          </p:nvPr>
        </p:nvGrpSpPr>
        <p:grpSpPr>
          <a:xfrm>
            <a:off x="1182949" y="4518727"/>
            <a:ext cx="5222866" cy="1472497"/>
            <a:chOff x="158759" y="4363415"/>
            <a:chExt cx="5222866" cy="1472497"/>
          </a:xfrm>
        </p:grpSpPr>
        <p:sp>
          <p:nvSpPr>
            <p:cNvPr id="21" name="Freeform: Shape 2">
              <a:extLst>
                <a:ext uri="{FF2B5EF4-FFF2-40B4-BE49-F238E27FC236}">
                  <a16:creationId xmlns:a16="http://schemas.microsoft.com/office/drawing/2014/main" id="{823987F5-9760-C143-8E5D-C75E1AF2158A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158759" y="4363415"/>
              <a:ext cx="5222866" cy="1472497"/>
            </a:xfrm>
            <a:custGeom>
              <a:avLst/>
              <a:gdLst>
                <a:gd name="connsiteX0" fmla="*/ 0 w 1828800"/>
                <a:gd name="connsiteY0" fmla="*/ 0 h 914400"/>
                <a:gd name="connsiteX1" fmla="*/ 1664208 w 1828800"/>
                <a:gd name="connsiteY1" fmla="*/ 0 h 914400"/>
                <a:gd name="connsiteX2" fmla="*/ 1828800 w 1828800"/>
                <a:gd name="connsiteY2" fmla="*/ 457200 h 914400"/>
                <a:gd name="connsiteX3" fmla="*/ 166420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0 h 914400"/>
                <a:gd name="connsiteX0" fmla="*/ 0 w 1828800"/>
                <a:gd name="connsiteY0" fmla="*/ 0 h 914400"/>
                <a:gd name="connsiteX1" fmla="*/ 1664208 w 1828800"/>
                <a:gd name="connsiteY1" fmla="*/ 0 h 914400"/>
                <a:gd name="connsiteX2" fmla="*/ 1828800 w 1828800"/>
                <a:gd name="connsiteY2" fmla="*/ 457200 h 914400"/>
                <a:gd name="connsiteX3" fmla="*/ 166420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0 h 914400"/>
                <a:gd name="connsiteX0" fmla="*/ 0 w 1828800"/>
                <a:gd name="connsiteY0" fmla="*/ 0 h 914400"/>
                <a:gd name="connsiteX1" fmla="*/ 1664208 w 1828800"/>
                <a:gd name="connsiteY1" fmla="*/ 0 h 914400"/>
                <a:gd name="connsiteX2" fmla="*/ 1828800 w 1828800"/>
                <a:gd name="connsiteY2" fmla="*/ 457200 h 914400"/>
                <a:gd name="connsiteX3" fmla="*/ 166420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0 h 914400"/>
                <a:gd name="connsiteX0" fmla="*/ 0 w 1828800"/>
                <a:gd name="connsiteY0" fmla="*/ 0 h 914400"/>
                <a:gd name="connsiteX1" fmla="*/ 1664208 w 1828800"/>
                <a:gd name="connsiteY1" fmla="*/ 0 h 914400"/>
                <a:gd name="connsiteX2" fmla="*/ 1828800 w 1828800"/>
                <a:gd name="connsiteY2" fmla="*/ 457200 h 914400"/>
                <a:gd name="connsiteX3" fmla="*/ 166420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0 h 914400"/>
                <a:gd name="connsiteX0" fmla="*/ 0 w 1828800"/>
                <a:gd name="connsiteY0" fmla="*/ 0 h 914400"/>
                <a:gd name="connsiteX1" fmla="*/ 1664208 w 1828800"/>
                <a:gd name="connsiteY1" fmla="*/ 0 h 914400"/>
                <a:gd name="connsiteX2" fmla="*/ 1828800 w 1828800"/>
                <a:gd name="connsiteY2" fmla="*/ 457200 h 914400"/>
                <a:gd name="connsiteX3" fmla="*/ 166420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0 h 914400"/>
                <a:gd name="connsiteX0" fmla="*/ 0 w 1828800"/>
                <a:gd name="connsiteY0" fmla="*/ 0 h 914400"/>
                <a:gd name="connsiteX1" fmla="*/ 1664208 w 1828800"/>
                <a:gd name="connsiteY1" fmla="*/ 0 h 914400"/>
                <a:gd name="connsiteX2" fmla="*/ 1828800 w 1828800"/>
                <a:gd name="connsiteY2" fmla="*/ 457200 h 914400"/>
                <a:gd name="connsiteX3" fmla="*/ 166420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0 h 914400"/>
                <a:gd name="connsiteX0" fmla="*/ 0 w 1828800"/>
                <a:gd name="connsiteY0" fmla="*/ 0 h 914400"/>
                <a:gd name="connsiteX1" fmla="*/ 1664208 w 1828800"/>
                <a:gd name="connsiteY1" fmla="*/ 0 h 914400"/>
                <a:gd name="connsiteX2" fmla="*/ 1828800 w 1828800"/>
                <a:gd name="connsiteY2" fmla="*/ 457200 h 914400"/>
                <a:gd name="connsiteX3" fmla="*/ 166420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00362 w 1828800"/>
                <a:gd name="connsiteY1" fmla="*/ 0 h 914400"/>
                <a:gd name="connsiteX2" fmla="*/ 1828800 w 1828800"/>
                <a:gd name="connsiteY2" fmla="*/ 457200 h 914400"/>
                <a:gd name="connsiteX3" fmla="*/ 166420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00362 w 1828800"/>
                <a:gd name="connsiteY1" fmla="*/ 0 h 914400"/>
                <a:gd name="connsiteX2" fmla="*/ 1828800 w 1828800"/>
                <a:gd name="connsiteY2" fmla="*/ 457200 h 914400"/>
                <a:gd name="connsiteX3" fmla="*/ 1700362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00362 w 1828800"/>
                <a:gd name="connsiteY1" fmla="*/ 0 h 914400"/>
                <a:gd name="connsiteX2" fmla="*/ 1828800 w 1828800"/>
                <a:gd name="connsiteY2" fmla="*/ 457200 h 914400"/>
                <a:gd name="connsiteX3" fmla="*/ 1700362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53385 w 1828800"/>
                <a:gd name="connsiteY1" fmla="*/ 0 h 914400"/>
                <a:gd name="connsiteX2" fmla="*/ 1828800 w 1828800"/>
                <a:gd name="connsiteY2" fmla="*/ 457200 h 914400"/>
                <a:gd name="connsiteX3" fmla="*/ 1700362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53385 w 1828800"/>
                <a:gd name="connsiteY1" fmla="*/ 0 h 914400"/>
                <a:gd name="connsiteX2" fmla="*/ 1828800 w 1828800"/>
                <a:gd name="connsiteY2" fmla="*/ 457200 h 914400"/>
                <a:gd name="connsiteX3" fmla="*/ 1753385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53385 w 1828800"/>
                <a:gd name="connsiteY1" fmla="*/ 0 h 914400"/>
                <a:gd name="connsiteX2" fmla="*/ 1828800 w 1828800"/>
                <a:gd name="connsiteY2" fmla="*/ 457200 h 914400"/>
                <a:gd name="connsiteX3" fmla="*/ 1753385 w 1828800"/>
                <a:gd name="connsiteY3" fmla="*/ 914400 h 914400"/>
                <a:gd name="connsiteX4" fmla="*/ 0 w 1828800"/>
                <a:gd name="connsiteY4" fmla="*/ 914400 h 914400"/>
                <a:gd name="connsiteX5" fmla="*/ 78659 w 1828800"/>
                <a:gd name="connsiteY5" fmla="*/ 457201 h 914400"/>
                <a:gd name="connsiteX0" fmla="*/ 0 w 1828800"/>
                <a:gd name="connsiteY0" fmla="*/ 0 h 914400"/>
                <a:gd name="connsiteX1" fmla="*/ 1750141 w 1828800"/>
                <a:gd name="connsiteY1" fmla="*/ 0 h 914400"/>
                <a:gd name="connsiteX2" fmla="*/ 1828800 w 1828800"/>
                <a:gd name="connsiteY2" fmla="*/ 457200 h 914400"/>
                <a:gd name="connsiteX3" fmla="*/ 1753385 w 1828800"/>
                <a:gd name="connsiteY3" fmla="*/ 914400 h 914400"/>
                <a:gd name="connsiteX4" fmla="*/ 0 w 1828800"/>
                <a:gd name="connsiteY4" fmla="*/ 914400 h 914400"/>
                <a:gd name="connsiteX5" fmla="*/ 78659 w 1828800"/>
                <a:gd name="connsiteY5" fmla="*/ 457201 h 914400"/>
                <a:gd name="connsiteX0" fmla="*/ 0 w 1828800"/>
                <a:gd name="connsiteY0" fmla="*/ 0 h 914400"/>
                <a:gd name="connsiteX1" fmla="*/ 1750141 w 1828800"/>
                <a:gd name="connsiteY1" fmla="*/ 0 h 914400"/>
                <a:gd name="connsiteX2" fmla="*/ 1828800 w 1828800"/>
                <a:gd name="connsiteY2" fmla="*/ 457200 h 914400"/>
                <a:gd name="connsiteX3" fmla="*/ 1750141 w 1828800"/>
                <a:gd name="connsiteY3" fmla="*/ 914400 h 914400"/>
                <a:gd name="connsiteX4" fmla="*/ 0 w 1828800"/>
                <a:gd name="connsiteY4" fmla="*/ 914400 h 914400"/>
                <a:gd name="connsiteX5" fmla="*/ 78659 w 1828800"/>
                <a:gd name="connsiteY5" fmla="*/ 457201 h 914400"/>
                <a:gd name="connsiteX0" fmla="*/ 0 w 1828800"/>
                <a:gd name="connsiteY0" fmla="*/ 0 h 914400"/>
                <a:gd name="connsiteX1" fmla="*/ 1750141 w 1828800"/>
                <a:gd name="connsiteY1" fmla="*/ 0 h 914400"/>
                <a:gd name="connsiteX2" fmla="*/ 1828800 w 1828800"/>
                <a:gd name="connsiteY2" fmla="*/ 457200 h 914400"/>
                <a:gd name="connsiteX3" fmla="*/ 1750141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50141 w 1828800"/>
                <a:gd name="connsiteY1" fmla="*/ 0 h 914400"/>
                <a:gd name="connsiteX2" fmla="*/ 1828800 w 1828800"/>
                <a:gd name="connsiteY2" fmla="*/ 457200 h 914400"/>
                <a:gd name="connsiteX3" fmla="*/ 1750141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50141 w 1828800"/>
                <a:gd name="connsiteY1" fmla="*/ 0 h 914400"/>
                <a:gd name="connsiteX2" fmla="*/ 1828800 w 1828800"/>
                <a:gd name="connsiteY2" fmla="*/ 457200 h 914400"/>
                <a:gd name="connsiteX3" fmla="*/ 1750141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50141 w 1828800"/>
                <a:gd name="connsiteY1" fmla="*/ 0 h 914400"/>
                <a:gd name="connsiteX2" fmla="*/ 1828800 w 1828800"/>
                <a:gd name="connsiteY2" fmla="*/ 457200 h 914400"/>
                <a:gd name="connsiteX3" fmla="*/ 1750141 w 1828800"/>
                <a:gd name="connsiteY3" fmla="*/ 914400 h 914400"/>
                <a:gd name="connsiteX4" fmla="*/ 0 w 1828800"/>
                <a:gd name="connsiteY4" fmla="*/ 914400 h 914400"/>
                <a:gd name="connsiteX5" fmla="*/ 82194 w 1828800"/>
                <a:gd name="connsiteY5" fmla="*/ 457201 h 914400"/>
                <a:gd name="connsiteX0" fmla="*/ 0 w 1828800"/>
                <a:gd name="connsiteY0" fmla="*/ 0 h 914400"/>
                <a:gd name="connsiteX1" fmla="*/ 1746606 w 1828800"/>
                <a:gd name="connsiteY1" fmla="*/ 0 h 914400"/>
                <a:gd name="connsiteX2" fmla="*/ 1828800 w 1828800"/>
                <a:gd name="connsiteY2" fmla="*/ 457200 h 914400"/>
                <a:gd name="connsiteX3" fmla="*/ 1750141 w 1828800"/>
                <a:gd name="connsiteY3" fmla="*/ 914400 h 914400"/>
                <a:gd name="connsiteX4" fmla="*/ 0 w 1828800"/>
                <a:gd name="connsiteY4" fmla="*/ 914400 h 914400"/>
                <a:gd name="connsiteX5" fmla="*/ 82194 w 1828800"/>
                <a:gd name="connsiteY5" fmla="*/ 457201 h 914400"/>
                <a:gd name="connsiteX0" fmla="*/ 0 w 1828800"/>
                <a:gd name="connsiteY0" fmla="*/ 0 h 914400"/>
                <a:gd name="connsiteX1" fmla="*/ 1746606 w 1828800"/>
                <a:gd name="connsiteY1" fmla="*/ 0 h 914400"/>
                <a:gd name="connsiteX2" fmla="*/ 1828800 w 1828800"/>
                <a:gd name="connsiteY2" fmla="*/ 457200 h 914400"/>
                <a:gd name="connsiteX3" fmla="*/ 1746606 w 1828800"/>
                <a:gd name="connsiteY3" fmla="*/ 914400 h 914400"/>
                <a:gd name="connsiteX4" fmla="*/ 0 w 1828800"/>
                <a:gd name="connsiteY4" fmla="*/ 914400 h 914400"/>
                <a:gd name="connsiteX5" fmla="*/ 82194 w 1828800"/>
                <a:gd name="connsiteY5" fmla="*/ 457201 h 914400"/>
                <a:gd name="connsiteX0" fmla="*/ 0 w 1828800"/>
                <a:gd name="connsiteY0" fmla="*/ 0 h 914400"/>
                <a:gd name="connsiteX1" fmla="*/ 1746606 w 1828800"/>
                <a:gd name="connsiteY1" fmla="*/ 0 h 914400"/>
                <a:gd name="connsiteX2" fmla="*/ 1828800 w 1828800"/>
                <a:gd name="connsiteY2" fmla="*/ 457200 h 914400"/>
                <a:gd name="connsiteX3" fmla="*/ 1746606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46606 w 1828800"/>
                <a:gd name="connsiteY1" fmla="*/ 0 h 914400"/>
                <a:gd name="connsiteX2" fmla="*/ 1828800 w 1828800"/>
                <a:gd name="connsiteY2" fmla="*/ 457200 h 914400"/>
                <a:gd name="connsiteX3" fmla="*/ 1746606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46606 w 1828800"/>
                <a:gd name="connsiteY1" fmla="*/ 0 h 914400"/>
                <a:gd name="connsiteX2" fmla="*/ 1828800 w 1828800"/>
                <a:gd name="connsiteY2" fmla="*/ 457200 h 914400"/>
                <a:gd name="connsiteX3" fmla="*/ 1746606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46606 w 1828800"/>
                <a:gd name="connsiteY1" fmla="*/ 0 h 914400"/>
                <a:gd name="connsiteX2" fmla="*/ 1828800 w 1828800"/>
                <a:gd name="connsiteY2" fmla="*/ 457200 h 914400"/>
                <a:gd name="connsiteX3" fmla="*/ 1746606 w 1828800"/>
                <a:gd name="connsiteY3" fmla="*/ 914400 h 914400"/>
                <a:gd name="connsiteX4" fmla="*/ 0 w 1828800"/>
                <a:gd name="connsiteY4" fmla="*/ 914400 h 914400"/>
                <a:gd name="connsiteX5" fmla="*/ 90112 w 1828800"/>
                <a:gd name="connsiteY5" fmla="*/ 457201 h 914400"/>
                <a:gd name="connsiteX0" fmla="*/ 0 w 1828800"/>
                <a:gd name="connsiteY0" fmla="*/ 0 h 914400"/>
                <a:gd name="connsiteX1" fmla="*/ 1738688 w 1828800"/>
                <a:gd name="connsiteY1" fmla="*/ 0 h 914400"/>
                <a:gd name="connsiteX2" fmla="*/ 1828800 w 1828800"/>
                <a:gd name="connsiteY2" fmla="*/ 457200 h 914400"/>
                <a:gd name="connsiteX3" fmla="*/ 1746606 w 1828800"/>
                <a:gd name="connsiteY3" fmla="*/ 914400 h 914400"/>
                <a:gd name="connsiteX4" fmla="*/ 0 w 1828800"/>
                <a:gd name="connsiteY4" fmla="*/ 914400 h 914400"/>
                <a:gd name="connsiteX5" fmla="*/ 90112 w 1828800"/>
                <a:gd name="connsiteY5" fmla="*/ 457201 h 914400"/>
                <a:gd name="connsiteX0" fmla="*/ 0 w 1828800"/>
                <a:gd name="connsiteY0" fmla="*/ 0 h 914400"/>
                <a:gd name="connsiteX1" fmla="*/ 1738688 w 1828800"/>
                <a:gd name="connsiteY1" fmla="*/ 0 h 914400"/>
                <a:gd name="connsiteX2" fmla="*/ 1828800 w 1828800"/>
                <a:gd name="connsiteY2" fmla="*/ 457200 h 914400"/>
                <a:gd name="connsiteX3" fmla="*/ 1738688 w 1828800"/>
                <a:gd name="connsiteY3" fmla="*/ 914400 h 914400"/>
                <a:gd name="connsiteX4" fmla="*/ 0 w 1828800"/>
                <a:gd name="connsiteY4" fmla="*/ 914400 h 914400"/>
                <a:gd name="connsiteX5" fmla="*/ 90112 w 1828800"/>
                <a:gd name="connsiteY5" fmla="*/ 457201 h 914400"/>
                <a:gd name="connsiteX0" fmla="*/ 0 w 1828800"/>
                <a:gd name="connsiteY0" fmla="*/ 0 h 914400"/>
                <a:gd name="connsiteX1" fmla="*/ 1738688 w 1828800"/>
                <a:gd name="connsiteY1" fmla="*/ 0 h 914400"/>
                <a:gd name="connsiteX2" fmla="*/ 1828800 w 1828800"/>
                <a:gd name="connsiteY2" fmla="*/ 457200 h 914400"/>
                <a:gd name="connsiteX3" fmla="*/ 173868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38688 w 1828800"/>
                <a:gd name="connsiteY1" fmla="*/ 0 h 914400"/>
                <a:gd name="connsiteX2" fmla="*/ 1828800 w 1828800"/>
                <a:gd name="connsiteY2" fmla="*/ 457200 h 914400"/>
                <a:gd name="connsiteX3" fmla="*/ 173868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38688 w 1828800"/>
                <a:gd name="connsiteY1" fmla="*/ 0 h 914400"/>
                <a:gd name="connsiteX2" fmla="*/ 1828800 w 1828800"/>
                <a:gd name="connsiteY2" fmla="*/ 457200 h 914400"/>
                <a:gd name="connsiteX3" fmla="*/ 173868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38688 w 1828800"/>
                <a:gd name="connsiteY1" fmla="*/ 0 h 914400"/>
                <a:gd name="connsiteX2" fmla="*/ 1828800 w 1828800"/>
                <a:gd name="connsiteY2" fmla="*/ 457200 h 914400"/>
                <a:gd name="connsiteX3" fmla="*/ 173868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642840 w 1828800"/>
                <a:gd name="connsiteY1" fmla="*/ 0 h 914400"/>
                <a:gd name="connsiteX2" fmla="*/ 1828800 w 1828800"/>
                <a:gd name="connsiteY2" fmla="*/ 457200 h 914400"/>
                <a:gd name="connsiteX3" fmla="*/ 173868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642840 w 1828800"/>
                <a:gd name="connsiteY1" fmla="*/ 0 h 914400"/>
                <a:gd name="connsiteX2" fmla="*/ 1828800 w 1828800"/>
                <a:gd name="connsiteY2" fmla="*/ 457200 h 914400"/>
                <a:gd name="connsiteX3" fmla="*/ 1642840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642840 w 1828800"/>
                <a:gd name="connsiteY1" fmla="*/ 0 h 914400"/>
                <a:gd name="connsiteX2" fmla="*/ 1828800 w 1828800"/>
                <a:gd name="connsiteY2" fmla="*/ 457200 h 914400"/>
                <a:gd name="connsiteX3" fmla="*/ 1642840 w 1828800"/>
                <a:gd name="connsiteY3" fmla="*/ 914400 h 914400"/>
                <a:gd name="connsiteX4" fmla="*/ 0 w 1828800"/>
                <a:gd name="connsiteY4" fmla="*/ 914400 h 914400"/>
                <a:gd name="connsiteX5" fmla="*/ 185959 w 1828800"/>
                <a:gd name="connsiteY5" fmla="*/ 457201 h 914400"/>
                <a:gd name="connsiteX0" fmla="*/ 0 w 1828800"/>
                <a:gd name="connsiteY0" fmla="*/ 0 h 914400"/>
                <a:gd name="connsiteX1" fmla="*/ 1642840 w 1828800"/>
                <a:gd name="connsiteY1" fmla="*/ 0 h 914400"/>
                <a:gd name="connsiteX2" fmla="*/ 1828800 w 1828800"/>
                <a:gd name="connsiteY2" fmla="*/ 457200 h 914400"/>
                <a:gd name="connsiteX3" fmla="*/ 1642840 w 1828800"/>
                <a:gd name="connsiteY3" fmla="*/ 914400 h 914400"/>
                <a:gd name="connsiteX4" fmla="*/ 0 w 1828800"/>
                <a:gd name="connsiteY4" fmla="*/ 914400 h 914400"/>
                <a:gd name="connsiteX5" fmla="*/ 185959 w 1828800"/>
                <a:gd name="connsiteY5" fmla="*/ 457201 h 914400"/>
                <a:gd name="connsiteX0" fmla="*/ 0 w 1828800"/>
                <a:gd name="connsiteY0" fmla="*/ 0 h 914400"/>
                <a:gd name="connsiteX1" fmla="*/ 1642840 w 1828800"/>
                <a:gd name="connsiteY1" fmla="*/ 0 h 914400"/>
                <a:gd name="connsiteX2" fmla="*/ 1828800 w 1828800"/>
                <a:gd name="connsiteY2" fmla="*/ 457200 h 914400"/>
                <a:gd name="connsiteX3" fmla="*/ 1642840 w 1828800"/>
                <a:gd name="connsiteY3" fmla="*/ 914400 h 914400"/>
                <a:gd name="connsiteX4" fmla="*/ 0 w 1828800"/>
                <a:gd name="connsiteY4" fmla="*/ 914400 h 914400"/>
                <a:gd name="connsiteX5" fmla="*/ 185959 w 1828800"/>
                <a:gd name="connsiteY5" fmla="*/ 457201 h 914400"/>
                <a:gd name="connsiteX0" fmla="*/ 0 w 1828800"/>
                <a:gd name="connsiteY0" fmla="*/ 0 h 914400"/>
                <a:gd name="connsiteX1" fmla="*/ 1642840 w 1828800"/>
                <a:gd name="connsiteY1" fmla="*/ 0 h 914400"/>
                <a:gd name="connsiteX2" fmla="*/ 1828800 w 1828800"/>
                <a:gd name="connsiteY2" fmla="*/ 457200 h 914400"/>
                <a:gd name="connsiteX3" fmla="*/ 1642840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642840 w 1828800"/>
                <a:gd name="connsiteY1" fmla="*/ 0 h 914400"/>
                <a:gd name="connsiteX2" fmla="*/ 1828800 w 1828800"/>
                <a:gd name="connsiteY2" fmla="*/ 457200 h 914400"/>
                <a:gd name="connsiteX3" fmla="*/ 1642840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642840 w 1828800"/>
                <a:gd name="connsiteY1" fmla="*/ 0 h 914400"/>
                <a:gd name="connsiteX2" fmla="*/ 1828800 w 1828800"/>
                <a:gd name="connsiteY2" fmla="*/ 457200 h 914400"/>
                <a:gd name="connsiteX3" fmla="*/ 1642840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642840 w 1828800"/>
                <a:gd name="connsiteY1" fmla="*/ 0 h 914400"/>
                <a:gd name="connsiteX2" fmla="*/ 1828800 w 1828800"/>
                <a:gd name="connsiteY2" fmla="*/ 457200 h 914400"/>
                <a:gd name="connsiteX3" fmla="*/ 1642840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35992 w 1828800"/>
                <a:gd name="connsiteY1" fmla="*/ 0 h 914400"/>
                <a:gd name="connsiteX2" fmla="*/ 1828800 w 1828800"/>
                <a:gd name="connsiteY2" fmla="*/ 457200 h 914400"/>
                <a:gd name="connsiteX3" fmla="*/ 1642840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35992 w 1828800"/>
                <a:gd name="connsiteY1" fmla="*/ 0 h 914400"/>
                <a:gd name="connsiteX2" fmla="*/ 1828800 w 1828800"/>
                <a:gd name="connsiteY2" fmla="*/ 457200 h 914400"/>
                <a:gd name="connsiteX3" fmla="*/ 1735992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28800" h="914400">
                  <a:moveTo>
                    <a:pt x="0" y="0"/>
                  </a:moveTo>
                  <a:lnTo>
                    <a:pt x="1735992" y="0"/>
                  </a:lnTo>
                  <a:lnTo>
                    <a:pt x="1828800" y="457200"/>
                  </a:lnTo>
                  <a:lnTo>
                    <a:pt x="1735992" y="914400"/>
                  </a:lnTo>
                  <a:lnTo>
                    <a:pt x="0" y="914400"/>
                  </a:lnTo>
                  <a:lnTo>
                    <a:pt x="0" y="45720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 err="1">
                <a:solidFill>
                  <a:schemeClr val="tx1"/>
                </a:solidFill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51606A1A-536B-2549-9F4B-DB22BC6851CE}"/>
                </a:ext>
              </a:extLst>
            </p:cNvPr>
            <p:cNvSpPr txBox="1"/>
            <p:nvPr>
              <p:custDataLst>
                <p:tags r:id="rId10"/>
              </p:custDataLst>
            </p:nvPr>
          </p:nvSpPr>
          <p:spPr>
            <a:xfrm>
              <a:off x="222259" y="4465672"/>
              <a:ext cx="4894317" cy="1267984"/>
            </a:xfrm>
            <a:prstGeom prst="rect">
              <a:avLst/>
            </a:prstGeom>
            <a:noFill/>
          </p:spPr>
          <p:txBody>
            <a:bodyPr vert="horz" lIns="0" tIns="0" rIns="0" bIns="0" rtlCol="0" anchor="ctr">
              <a:noAutofit/>
            </a:bodyPr>
            <a:lstStyle>
              <a:lvl1pPr marL="0" lvl="0" indent="0" defTabSz="895350" eaLnBrk="1" latinLnBrk="0" hangingPunct="1">
                <a:buClr>
                  <a:schemeClr val="tx2"/>
                </a:buClr>
                <a:buSzPct val="100000"/>
                <a:defRPr lang="en-US" baseline="0" dirty="0">
                  <a:latin typeface="+mn-lt"/>
                </a:defRPr>
              </a:lvl1pPr>
              <a:lvl2pPr marL="194400" lvl="1" indent="-190800" defTabSz="895350" eaLnBrk="1" latinLnBrk="0" hangingPunct="1">
                <a:buClr>
                  <a:schemeClr val="tx2"/>
                </a:buClr>
                <a:buSzPct val="125000"/>
                <a:buFont typeface="Arial" charset="0"/>
                <a:buChar char="▪"/>
                <a:defRPr lang="en-US" baseline="0" dirty="0">
                  <a:latin typeface="+mn-lt"/>
                </a:defRPr>
              </a:lvl2pPr>
              <a:lvl3pPr marL="446400" lvl="2" indent="-248400" defTabSz="895350" eaLnBrk="1" latinLnBrk="0" hangingPunct="1">
                <a:buClr>
                  <a:schemeClr val="tx2"/>
                </a:buClr>
                <a:buSzPct val="120000"/>
                <a:buFont typeface="Arial" charset="0"/>
                <a:buChar char="–"/>
                <a:defRPr lang="en-US" baseline="0" dirty="0">
                  <a:latin typeface="+mn-lt"/>
                </a:defRPr>
              </a:lvl3pPr>
              <a:lvl4pPr marL="615600" lvl="3" indent="-154800" defTabSz="895350" eaLnBrk="1" latinLnBrk="0" hangingPunct="1">
                <a:buClr>
                  <a:schemeClr val="tx2"/>
                </a:buClr>
                <a:buSzPct val="120000"/>
                <a:buFont typeface="Arial" charset="0"/>
                <a:buChar char="▫"/>
                <a:defRPr lang="en-US" baseline="0" dirty="0">
                  <a:latin typeface="+mn-lt"/>
                </a:defRPr>
              </a:lvl4pPr>
              <a:lvl5pPr marL="748800" lvl="4" indent="-129600" defTabSz="895350" eaLnBrk="1" latinLnBrk="0" hangingPunct="1">
                <a:buClr>
                  <a:schemeClr val="tx2"/>
                </a:buClr>
                <a:buSzPct val="89000"/>
                <a:buFont typeface="Arial" charset="0"/>
                <a:buChar char="-"/>
                <a:defRPr lang="en-US" baseline="0" dirty="0">
                  <a:latin typeface="+mn-lt"/>
                </a:defRPr>
              </a:lvl5pPr>
              <a:lvl6pPr marL="999794" indent="-173575" defTabSz="1193860" fontAlgn="base">
                <a:spcBef>
                  <a:spcPct val="0"/>
                </a:spcBef>
                <a:spcAft>
                  <a:spcPct val="0"/>
                </a:spcAft>
                <a:buClr>
                  <a:schemeClr val="tx2"/>
                </a:buClr>
                <a:buSzPct val="89000"/>
                <a:buFont typeface="Arial" charset="0"/>
                <a:buChar char="-"/>
                <a:defRPr sz="2133" baseline="0">
                  <a:latin typeface="+mn-lt"/>
                </a:defRPr>
              </a:lvl6pPr>
              <a:lvl7pPr marL="999794" indent="-173575" defTabSz="1193860" fontAlgn="base">
                <a:spcBef>
                  <a:spcPct val="0"/>
                </a:spcBef>
                <a:spcAft>
                  <a:spcPct val="0"/>
                </a:spcAft>
                <a:buClr>
                  <a:schemeClr val="tx2"/>
                </a:buClr>
                <a:buSzPct val="89000"/>
                <a:buFont typeface="Arial" charset="0"/>
                <a:buChar char="-"/>
                <a:defRPr sz="2133" baseline="0">
                  <a:latin typeface="+mn-lt"/>
                </a:defRPr>
              </a:lvl7pPr>
              <a:lvl8pPr marL="999794" indent="-173575" defTabSz="1193860" fontAlgn="base">
                <a:spcBef>
                  <a:spcPct val="0"/>
                </a:spcBef>
                <a:spcAft>
                  <a:spcPct val="0"/>
                </a:spcAft>
                <a:buClr>
                  <a:schemeClr val="tx2"/>
                </a:buClr>
                <a:buSzPct val="89000"/>
                <a:buFont typeface="Arial" charset="0"/>
                <a:buChar char="-"/>
                <a:defRPr sz="2133" baseline="0">
                  <a:latin typeface="+mn-lt"/>
                </a:defRPr>
              </a:lvl8pPr>
              <a:lvl9pPr marL="999794" indent="-173575" defTabSz="1193860" fontAlgn="base">
                <a:spcBef>
                  <a:spcPct val="0"/>
                </a:spcBef>
                <a:spcAft>
                  <a:spcPct val="0"/>
                </a:spcAft>
                <a:buClr>
                  <a:schemeClr val="tx2"/>
                </a:buClr>
                <a:buSzPct val="89000"/>
                <a:buFont typeface="Arial" charset="0"/>
                <a:buChar char="-"/>
                <a:defRPr sz="2133" baseline="0">
                  <a:latin typeface="+mn-lt"/>
                </a:defRPr>
              </a:lvl9pPr>
            </a:lstStyle>
            <a:p>
              <a:r>
                <a:rPr lang="en-US" b="1" dirty="0">
                  <a:solidFill>
                    <a:schemeClr val="accent4"/>
                  </a:solidFill>
                </a:rPr>
                <a:t>Preprocessing</a:t>
              </a:r>
              <a:endParaRPr lang="ru-RU" b="1" dirty="0">
                <a:solidFill>
                  <a:schemeClr val="accent4"/>
                </a:solidFill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A938CE99-03F6-4E07-9A40-F2F5366E65FF}"/>
              </a:ext>
            </a:extLst>
          </p:cNvPr>
          <p:cNvSpPr txBox="1"/>
          <p:nvPr/>
        </p:nvSpPr>
        <p:spPr>
          <a:xfrm>
            <a:off x="6920985" y="1019175"/>
            <a:ext cx="3705475" cy="4972049"/>
          </a:xfrm>
          <a:prstGeom prst="rect">
            <a:avLst/>
          </a:prstGeom>
          <a:solidFill>
            <a:schemeClr val="accent3"/>
          </a:solidFill>
        </p:spPr>
        <p:txBody>
          <a:bodyPr vert="horz" wrap="square" lIns="72000" tIns="72000" rIns="72000" bIns="72000" rtlCol="0" anchor="ctr" anchorCtr="0">
            <a:noAutofit/>
          </a:bodyPr>
          <a:lstStyle>
            <a:lvl1pPr marL="0" lvl="0" indent="0" defTabSz="895350" eaLnBrk="1" latinLnBrk="0" hangingPunct="1">
              <a:buClr>
                <a:schemeClr val="tx2"/>
              </a:buClr>
              <a:buSzPct val="100000"/>
              <a:defRPr lang="en-US" baseline="0" dirty="0">
                <a:latin typeface="+mn-lt"/>
              </a:defRPr>
            </a:lvl1pPr>
            <a:lvl2pPr marL="194400" lvl="1" indent="-190800" defTabSz="895350" eaLnBrk="1" latinLnBrk="0" hangingPunct="1">
              <a:buClr>
                <a:schemeClr val="tx2"/>
              </a:buClr>
              <a:buSzPct val="125000"/>
              <a:buFont typeface="Arial" charset="0"/>
              <a:buChar char="▪"/>
              <a:defRPr lang="en-US" baseline="0" dirty="0">
                <a:latin typeface="+mn-lt"/>
              </a:defRPr>
            </a:lvl2pPr>
            <a:lvl3pPr marL="446400" lvl="2" indent="-248400" defTabSz="895350" eaLnBrk="1" latinLnBrk="0" hangingPunct="1">
              <a:buClr>
                <a:schemeClr val="tx2"/>
              </a:buClr>
              <a:buSzPct val="120000"/>
              <a:buFont typeface="Arial" charset="0"/>
              <a:buChar char="–"/>
              <a:defRPr lang="en-US" baseline="0" dirty="0">
                <a:latin typeface="+mn-lt"/>
              </a:defRPr>
            </a:lvl3pPr>
            <a:lvl4pPr marL="615600" lvl="3" indent="-154800" defTabSz="895350" eaLnBrk="1" latinLnBrk="0" hangingPunct="1">
              <a:buClr>
                <a:schemeClr val="tx2"/>
              </a:buClr>
              <a:buSzPct val="120000"/>
              <a:buFont typeface="Arial" charset="0"/>
              <a:buChar char="▫"/>
              <a:defRPr lang="en-US" baseline="0" dirty="0">
                <a:latin typeface="+mn-lt"/>
              </a:defRPr>
            </a:lvl4pPr>
            <a:lvl5pPr marL="748800" lvl="4" indent="-129600" defTabSz="895350" eaLnBrk="1" latinLnBrk="0" hangingPunct="1">
              <a:buClr>
                <a:schemeClr val="tx2"/>
              </a:buClr>
              <a:buSzPct val="89000"/>
              <a:buFont typeface="Arial" charset="0"/>
              <a:buChar char="-"/>
              <a:defRPr lang="en-US" baseline="0" dirty="0">
                <a:latin typeface="+mn-lt"/>
              </a:defRPr>
            </a:lvl5pPr>
            <a:lvl6pPr marL="999794" indent="-173575" defTabSz="119386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2133" baseline="0">
                <a:latin typeface="+mn-lt"/>
              </a:defRPr>
            </a:lvl6pPr>
            <a:lvl7pPr marL="999794" indent="-173575" defTabSz="119386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2133" baseline="0">
                <a:latin typeface="+mn-lt"/>
              </a:defRPr>
            </a:lvl7pPr>
            <a:lvl8pPr marL="999794" indent="-173575" defTabSz="119386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2133" baseline="0">
                <a:latin typeface="+mn-lt"/>
              </a:defRPr>
            </a:lvl8pPr>
            <a:lvl9pPr marL="999794" indent="-173575" defTabSz="119386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2133" baseline="0">
                <a:latin typeface="+mn-lt"/>
              </a:defRPr>
            </a:lvl9pPr>
          </a:lstStyle>
          <a:p>
            <a:pPr lvl="1">
              <a:spcBef>
                <a:spcPts val="600"/>
              </a:spcBef>
              <a:buClr>
                <a:schemeClr val="lt1"/>
              </a:buClr>
            </a:pPr>
            <a:r>
              <a:rPr lang="en-US" b="1" dirty="0">
                <a:solidFill>
                  <a:schemeClr val="lt1"/>
                </a:solidFill>
              </a:rPr>
              <a:t>Fast measurements and better data</a:t>
            </a:r>
            <a:endParaRPr lang="ru-RU" b="1" dirty="0">
              <a:solidFill>
                <a:schemeClr val="lt1"/>
              </a:solidFill>
            </a:endParaRPr>
          </a:p>
          <a:p>
            <a:pPr lvl="1">
              <a:spcBef>
                <a:spcPts val="600"/>
              </a:spcBef>
              <a:buClr>
                <a:schemeClr val="lt1"/>
              </a:buClr>
            </a:pPr>
            <a:r>
              <a:rPr lang="en-US" b="1" dirty="0">
                <a:solidFill>
                  <a:schemeClr val="lt1"/>
                </a:solidFill>
              </a:rPr>
              <a:t>More powerful and precise models</a:t>
            </a:r>
            <a:endParaRPr lang="ru-RU" b="1" dirty="0">
              <a:solidFill>
                <a:schemeClr val="lt1"/>
              </a:solidFill>
            </a:endParaRPr>
          </a:p>
          <a:p>
            <a:pPr lvl="1">
              <a:spcBef>
                <a:spcPts val="600"/>
              </a:spcBef>
              <a:buClr>
                <a:schemeClr val="lt1"/>
              </a:buClr>
            </a:pPr>
            <a:r>
              <a:rPr lang="en-US" b="1" dirty="0">
                <a:solidFill>
                  <a:schemeClr val="lt1"/>
                </a:solidFill>
              </a:rPr>
              <a:t>Better and valuable data </a:t>
            </a:r>
            <a:endParaRPr lang="ru-RU" b="1" dirty="0">
              <a:solidFill>
                <a:schemeClr val="lt1"/>
              </a:solidFill>
            </a:endParaRPr>
          </a:p>
        </p:txBody>
      </p:sp>
      <p:grpSp>
        <p:nvGrpSpPr>
          <p:cNvPr id="6" name="Graphic 4">
            <a:extLst>
              <a:ext uri="{FF2B5EF4-FFF2-40B4-BE49-F238E27FC236}">
                <a16:creationId xmlns:a16="http://schemas.microsoft.com/office/drawing/2014/main" id="{2DCD8D5C-00F7-475D-825B-8B27C2138600}"/>
              </a:ext>
            </a:extLst>
          </p:cNvPr>
          <p:cNvGrpSpPr/>
          <p:nvPr/>
        </p:nvGrpSpPr>
        <p:grpSpPr>
          <a:xfrm>
            <a:off x="9451798" y="4476462"/>
            <a:ext cx="1022262" cy="1365796"/>
            <a:chOff x="5707014" y="3007470"/>
            <a:chExt cx="1677247" cy="2240891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3A778E14-4CFB-4D15-B197-4376BEFAF9E9}"/>
                </a:ext>
              </a:extLst>
            </p:cNvPr>
            <p:cNvSpPr/>
            <p:nvPr/>
          </p:nvSpPr>
          <p:spPr>
            <a:xfrm>
              <a:off x="6240423" y="4940919"/>
              <a:ext cx="604700" cy="95479"/>
            </a:xfrm>
            <a:custGeom>
              <a:avLst/>
              <a:gdLst>
                <a:gd name="connsiteX0" fmla="*/ 59674 w 604700"/>
                <a:gd name="connsiteY0" fmla="*/ 59674 h 95478"/>
                <a:gd name="connsiteX1" fmla="*/ 562849 w 604700"/>
                <a:gd name="connsiteY1" fmla="*/ 59674 h 95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04700" h="95478">
                  <a:moveTo>
                    <a:pt x="59674" y="59674"/>
                  </a:moveTo>
                  <a:lnTo>
                    <a:pt x="562849" y="59674"/>
                  </a:lnTo>
                </a:path>
              </a:pathLst>
            </a:custGeom>
            <a:ln w="23813" cap="rnd">
              <a:solidFill>
                <a:schemeClr val="bg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F3F1F34C-DE90-42C6-9CAF-48BB06231AAA}"/>
                </a:ext>
              </a:extLst>
            </p:cNvPr>
            <p:cNvSpPr/>
            <p:nvPr/>
          </p:nvSpPr>
          <p:spPr>
            <a:xfrm>
              <a:off x="6361999" y="5152882"/>
              <a:ext cx="350090" cy="95479"/>
            </a:xfrm>
            <a:custGeom>
              <a:avLst/>
              <a:gdLst>
                <a:gd name="connsiteX0" fmla="*/ 59674 w 350089"/>
                <a:gd name="connsiteY0" fmla="*/ 59674 h 95478"/>
                <a:gd name="connsiteX1" fmla="*/ 320014 w 350089"/>
                <a:gd name="connsiteY1" fmla="*/ 59674 h 95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0089" h="95478">
                  <a:moveTo>
                    <a:pt x="59674" y="59674"/>
                  </a:moveTo>
                  <a:lnTo>
                    <a:pt x="320014" y="59674"/>
                  </a:lnTo>
                </a:path>
              </a:pathLst>
            </a:custGeom>
            <a:ln w="23813" cap="rnd">
              <a:solidFill>
                <a:schemeClr val="bg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99924EE6-2117-4919-BE33-46DE29FF5C3B}"/>
                </a:ext>
              </a:extLst>
            </p:cNvPr>
            <p:cNvSpPr/>
            <p:nvPr/>
          </p:nvSpPr>
          <p:spPr>
            <a:xfrm>
              <a:off x="5858029" y="3357082"/>
              <a:ext cx="1368532" cy="1495837"/>
            </a:xfrm>
            <a:custGeom>
              <a:avLst/>
              <a:gdLst>
                <a:gd name="connsiteX0" fmla="*/ 693496 w 1368532"/>
                <a:gd name="connsiteY0" fmla="*/ 103436 h 1495837"/>
                <a:gd name="connsiteX1" fmla="*/ 1283874 w 1368532"/>
                <a:gd name="connsiteY1" fmla="*/ 681083 h 1495837"/>
                <a:gd name="connsiteX2" fmla="*/ 1179484 w 1368532"/>
                <a:gd name="connsiteY2" fmla="*/ 1009849 h 1495837"/>
                <a:gd name="connsiteX3" fmla="*/ 1103419 w 1368532"/>
                <a:gd name="connsiteY3" fmla="*/ 1084641 h 1495837"/>
                <a:gd name="connsiteX4" fmla="*/ 900367 w 1368532"/>
                <a:gd name="connsiteY4" fmla="*/ 1402905 h 1495837"/>
                <a:gd name="connsiteX5" fmla="*/ 486306 w 1368532"/>
                <a:gd name="connsiteY5" fmla="*/ 1402905 h 1495837"/>
                <a:gd name="connsiteX6" fmla="*/ 284209 w 1368532"/>
                <a:gd name="connsiteY6" fmla="*/ 1085278 h 1495837"/>
                <a:gd name="connsiteX7" fmla="*/ 208462 w 1368532"/>
                <a:gd name="connsiteY7" fmla="*/ 1010804 h 1495837"/>
                <a:gd name="connsiteX8" fmla="*/ 103436 w 1368532"/>
                <a:gd name="connsiteY8" fmla="*/ 681083 h 1495837"/>
                <a:gd name="connsiteX9" fmla="*/ 693496 w 1368532"/>
                <a:gd name="connsiteY9" fmla="*/ 103436 h 1495837"/>
                <a:gd name="connsiteX10" fmla="*/ 693496 w 1368532"/>
                <a:gd name="connsiteY10" fmla="*/ 23870 h 1495837"/>
                <a:gd name="connsiteX11" fmla="*/ 23870 w 1368532"/>
                <a:gd name="connsiteY11" fmla="*/ 681083 h 1495837"/>
                <a:gd name="connsiteX12" fmla="*/ 148311 w 1368532"/>
                <a:gd name="connsiteY12" fmla="*/ 1062681 h 1495837"/>
                <a:gd name="connsiteX13" fmla="*/ 417561 w 1368532"/>
                <a:gd name="connsiteY13" fmla="*/ 1482152 h 1495837"/>
                <a:gd name="connsiteX14" fmla="*/ 969112 w 1368532"/>
                <a:gd name="connsiteY14" fmla="*/ 1482152 h 1495837"/>
                <a:gd name="connsiteX15" fmla="*/ 1238999 w 1368532"/>
                <a:gd name="connsiteY15" fmla="*/ 1062681 h 1495837"/>
                <a:gd name="connsiteX16" fmla="*/ 1363440 w 1368532"/>
                <a:gd name="connsiteY16" fmla="*/ 681083 h 1495837"/>
                <a:gd name="connsiteX17" fmla="*/ 693496 w 1368532"/>
                <a:gd name="connsiteY17" fmla="*/ 23870 h 1495837"/>
                <a:gd name="connsiteX18" fmla="*/ 693496 w 1368532"/>
                <a:gd name="connsiteY18" fmla="*/ 23870 h 1495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68532" h="1495837">
                  <a:moveTo>
                    <a:pt x="693496" y="103436"/>
                  </a:moveTo>
                  <a:cubicBezTo>
                    <a:pt x="1019079" y="103436"/>
                    <a:pt x="1283874" y="362502"/>
                    <a:pt x="1283874" y="681083"/>
                  </a:cubicBezTo>
                  <a:cubicBezTo>
                    <a:pt x="1283874" y="826212"/>
                    <a:pt x="1253639" y="921691"/>
                    <a:pt x="1179484" y="1009849"/>
                  </a:cubicBezTo>
                  <a:cubicBezTo>
                    <a:pt x="1154341" y="1036584"/>
                    <a:pt x="1128562" y="1061090"/>
                    <a:pt x="1103419" y="1084641"/>
                  </a:cubicBezTo>
                  <a:cubicBezTo>
                    <a:pt x="1019716" y="1163252"/>
                    <a:pt x="933784" y="1244409"/>
                    <a:pt x="900367" y="1402905"/>
                  </a:cubicBezTo>
                  <a:lnTo>
                    <a:pt x="486306" y="1402905"/>
                  </a:lnTo>
                  <a:cubicBezTo>
                    <a:pt x="453207" y="1244728"/>
                    <a:pt x="367594" y="1163889"/>
                    <a:pt x="284209" y="1085278"/>
                  </a:cubicBezTo>
                  <a:cubicBezTo>
                    <a:pt x="259385" y="1061726"/>
                    <a:pt x="233605" y="1037538"/>
                    <a:pt x="208462" y="1010804"/>
                  </a:cubicBezTo>
                  <a:cubicBezTo>
                    <a:pt x="137808" y="922964"/>
                    <a:pt x="103436" y="815072"/>
                    <a:pt x="103436" y="681083"/>
                  </a:cubicBezTo>
                  <a:cubicBezTo>
                    <a:pt x="103436" y="362502"/>
                    <a:pt x="368231" y="103436"/>
                    <a:pt x="693496" y="103436"/>
                  </a:cubicBezTo>
                  <a:moveTo>
                    <a:pt x="693496" y="23870"/>
                  </a:moveTo>
                  <a:cubicBezTo>
                    <a:pt x="323674" y="23870"/>
                    <a:pt x="23870" y="318263"/>
                    <a:pt x="23870" y="681083"/>
                  </a:cubicBezTo>
                  <a:cubicBezTo>
                    <a:pt x="23870" y="853264"/>
                    <a:pt x="76701" y="974841"/>
                    <a:pt x="148311" y="1062681"/>
                  </a:cubicBezTo>
                  <a:cubicBezTo>
                    <a:pt x="271479" y="1195715"/>
                    <a:pt x="396556" y="1254276"/>
                    <a:pt x="417561" y="1482152"/>
                  </a:cubicBezTo>
                  <a:lnTo>
                    <a:pt x="969112" y="1482152"/>
                  </a:lnTo>
                  <a:cubicBezTo>
                    <a:pt x="990435" y="1253957"/>
                    <a:pt x="1115195" y="1195715"/>
                    <a:pt x="1238999" y="1062681"/>
                  </a:cubicBezTo>
                  <a:cubicBezTo>
                    <a:pt x="1322384" y="964338"/>
                    <a:pt x="1363440" y="852946"/>
                    <a:pt x="1363440" y="681083"/>
                  </a:cubicBezTo>
                  <a:cubicBezTo>
                    <a:pt x="1363440" y="317945"/>
                    <a:pt x="1063318" y="23870"/>
                    <a:pt x="693496" y="23870"/>
                  </a:cubicBezTo>
                  <a:lnTo>
                    <a:pt x="693496" y="2387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CB38F42-8EA5-44CE-BA63-C3A122F20F7F}"/>
                </a:ext>
              </a:extLst>
            </p:cNvPr>
            <p:cNvSpPr/>
            <p:nvPr/>
          </p:nvSpPr>
          <p:spPr>
            <a:xfrm>
              <a:off x="6492169" y="3007470"/>
              <a:ext cx="95479" cy="254611"/>
            </a:xfrm>
            <a:custGeom>
              <a:avLst/>
              <a:gdLst>
                <a:gd name="connsiteX0" fmla="*/ 59674 w 95478"/>
                <a:gd name="connsiteY0" fmla="*/ 202575 h 254610"/>
                <a:gd name="connsiteX1" fmla="*/ 59674 w 95478"/>
                <a:gd name="connsiteY1" fmla="*/ 59674 h 254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478" h="254610">
                  <a:moveTo>
                    <a:pt x="59674" y="202575"/>
                  </a:moveTo>
                  <a:lnTo>
                    <a:pt x="59674" y="59674"/>
                  </a:lnTo>
                </a:path>
              </a:pathLst>
            </a:custGeom>
            <a:ln w="23813" cap="rnd">
              <a:solidFill>
                <a:schemeClr val="bg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28AEDF0C-DBBF-4CCD-AA48-32505E55F326}"/>
                </a:ext>
              </a:extLst>
            </p:cNvPr>
            <p:cNvSpPr/>
            <p:nvPr/>
          </p:nvSpPr>
          <p:spPr>
            <a:xfrm>
              <a:off x="7161477" y="3343874"/>
              <a:ext cx="222784" cy="222784"/>
            </a:xfrm>
            <a:custGeom>
              <a:avLst/>
              <a:gdLst>
                <a:gd name="connsiteX0" fmla="*/ 59674 w 222784"/>
                <a:gd name="connsiteY0" fmla="*/ 175840 h 222784"/>
                <a:gd name="connsiteX1" fmla="*/ 175204 w 222784"/>
                <a:gd name="connsiteY1" fmla="*/ 59674 h 222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2784" h="222784">
                  <a:moveTo>
                    <a:pt x="59674" y="175840"/>
                  </a:moveTo>
                  <a:lnTo>
                    <a:pt x="175204" y="59674"/>
                  </a:lnTo>
                </a:path>
              </a:pathLst>
            </a:custGeom>
            <a:ln w="23813" cap="rnd">
              <a:solidFill>
                <a:schemeClr val="bg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229235BA-4146-41DA-B4BB-DE831F010A99}"/>
                </a:ext>
              </a:extLst>
            </p:cNvPr>
            <p:cNvSpPr/>
            <p:nvPr/>
          </p:nvSpPr>
          <p:spPr>
            <a:xfrm>
              <a:off x="5707014" y="3343874"/>
              <a:ext cx="222784" cy="222784"/>
            </a:xfrm>
            <a:custGeom>
              <a:avLst/>
              <a:gdLst>
                <a:gd name="connsiteX0" fmla="*/ 59674 w 222784"/>
                <a:gd name="connsiteY0" fmla="*/ 59674 h 222784"/>
                <a:gd name="connsiteX1" fmla="*/ 175204 w 222784"/>
                <a:gd name="connsiteY1" fmla="*/ 175840 h 222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2784" h="222784">
                  <a:moveTo>
                    <a:pt x="59674" y="59674"/>
                  </a:moveTo>
                  <a:lnTo>
                    <a:pt x="175204" y="175840"/>
                  </a:lnTo>
                </a:path>
              </a:pathLst>
            </a:custGeom>
            <a:ln w="23813" cap="rnd">
              <a:solidFill>
                <a:schemeClr val="bg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862B4AAC-01CE-431E-9943-3E6E6206C514}"/>
                </a:ext>
              </a:extLst>
            </p:cNvPr>
            <p:cNvSpPr/>
            <p:nvPr/>
          </p:nvSpPr>
          <p:spPr>
            <a:xfrm>
              <a:off x="6492169" y="4197138"/>
              <a:ext cx="95479" cy="636527"/>
            </a:xfrm>
            <a:custGeom>
              <a:avLst/>
              <a:gdLst>
                <a:gd name="connsiteX0" fmla="*/ 59674 w 95478"/>
                <a:gd name="connsiteY0" fmla="*/ 599131 h 636526"/>
                <a:gd name="connsiteX1" fmla="*/ 59674 w 95478"/>
                <a:gd name="connsiteY1" fmla="*/ 59674 h 636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478" h="636526">
                  <a:moveTo>
                    <a:pt x="59674" y="599131"/>
                  </a:moveTo>
                  <a:lnTo>
                    <a:pt x="59674" y="59674"/>
                  </a:lnTo>
                </a:path>
              </a:pathLst>
            </a:custGeom>
            <a:ln w="23813" cap="rnd">
              <a:solidFill>
                <a:schemeClr val="bg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4B5CA06-9CC8-43A1-8B6A-F0761B50B639}"/>
                </a:ext>
              </a:extLst>
            </p:cNvPr>
            <p:cNvSpPr/>
            <p:nvPr/>
          </p:nvSpPr>
          <p:spPr>
            <a:xfrm>
              <a:off x="6300256" y="4004907"/>
              <a:ext cx="286437" cy="286437"/>
            </a:xfrm>
            <a:custGeom>
              <a:avLst/>
              <a:gdLst>
                <a:gd name="connsiteX0" fmla="*/ 251269 w 286436"/>
                <a:gd name="connsiteY0" fmla="*/ 251905 h 286436"/>
                <a:gd name="connsiteX1" fmla="*/ 59674 w 286436"/>
                <a:gd name="connsiteY1" fmla="*/ 59674 h 286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6436" h="286436">
                  <a:moveTo>
                    <a:pt x="251269" y="251905"/>
                  </a:moveTo>
                  <a:lnTo>
                    <a:pt x="59674" y="59674"/>
                  </a:lnTo>
                </a:path>
              </a:pathLst>
            </a:custGeom>
            <a:ln w="23813" cap="rnd">
              <a:solidFill>
                <a:schemeClr val="bg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B0554F2-BFCF-4502-BCC9-8F529B5D59B5}"/>
                </a:ext>
              </a:extLst>
            </p:cNvPr>
            <p:cNvSpPr/>
            <p:nvPr/>
          </p:nvSpPr>
          <p:spPr>
            <a:xfrm>
              <a:off x="6492487" y="4004907"/>
              <a:ext cx="286437" cy="286437"/>
            </a:xfrm>
            <a:custGeom>
              <a:avLst/>
              <a:gdLst>
                <a:gd name="connsiteX0" fmla="*/ 59674 w 286436"/>
                <a:gd name="connsiteY0" fmla="*/ 251905 h 286436"/>
                <a:gd name="connsiteX1" fmla="*/ 251269 w 286436"/>
                <a:gd name="connsiteY1" fmla="*/ 59674 h 286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6436" h="286436">
                  <a:moveTo>
                    <a:pt x="59674" y="251905"/>
                  </a:moveTo>
                  <a:lnTo>
                    <a:pt x="251269" y="59674"/>
                  </a:lnTo>
                </a:path>
              </a:pathLst>
            </a:custGeom>
            <a:ln w="23813" cap="rnd">
              <a:solidFill>
                <a:schemeClr val="bg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7366002A-8CDC-4191-98F0-98F2C81F5CED}"/>
              </a:ext>
            </a:extLst>
          </p:cNvPr>
          <p:cNvGrpSpPr/>
          <p:nvPr>
            <p:custDataLst>
              <p:tags r:id="rId6"/>
            </p:custDataLst>
          </p:nvPr>
        </p:nvGrpSpPr>
        <p:grpSpPr>
          <a:xfrm>
            <a:off x="1182949" y="1019175"/>
            <a:ext cx="5222866" cy="1472497"/>
            <a:chOff x="158759" y="992324"/>
            <a:chExt cx="5222866" cy="1472497"/>
          </a:xfrm>
        </p:grpSpPr>
        <p:sp>
          <p:nvSpPr>
            <p:cNvPr id="28" name="Freeform: Shape 2">
              <a:extLst>
                <a:ext uri="{FF2B5EF4-FFF2-40B4-BE49-F238E27FC236}">
                  <a16:creationId xmlns:a16="http://schemas.microsoft.com/office/drawing/2014/main" id="{0A32D0F4-A4CB-47C9-9DCB-8288157C393D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158759" y="992324"/>
              <a:ext cx="5222866" cy="1472497"/>
            </a:xfrm>
            <a:custGeom>
              <a:avLst/>
              <a:gdLst>
                <a:gd name="connsiteX0" fmla="*/ 0 w 1828800"/>
                <a:gd name="connsiteY0" fmla="*/ 0 h 914400"/>
                <a:gd name="connsiteX1" fmla="*/ 1664208 w 1828800"/>
                <a:gd name="connsiteY1" fmla="*/ 0 h 914400"/>
                <a:gd name="connsiteX2" fmla="*/ 1828800 w 1828800"/>
                <a:gd name="connsiteY2" fmla="*/ 457200 h 914400"/>
                <a:gd name="connsiteX3" fmla="*/ 166420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0 h 914400"/>
                <a:gd name="connsiteX0" fmla="*/ 0 w 1828800"/>
                <a:gd name="connsiteY0" fmla="*/ 0 h 914400"/>
                <a:gd name="connsiteX1" fmla="*/ 1664208 w 1828800"/>
                <a:gd name="connsiteY1" fmla="*/ 0 h 914400"/>
                <a:gd name="connsiteX2" fmla="*/ 1828800 w 1828800"/>
                <a:gd name="connsiteY2" fmla="*/ 457200 h 914400"/>
                <a:gd name="connsiteX3" fmla="*/ 166420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0 h 914400"/>
                <a:gd name="connsiteX0" fmla="*/ 0 w 1828800"/>
                <a:gd name="connsiteY0" fmla="*/ 0 h 914400"/>
                <a:gd name="connsiteX1" fmla="*/ 1664208 w 1828800"/>
                <a:gd name="connsiteY1" fmla="*/ 0 h 914400"/>
                <a:gd name="connsiteX2" fmla="*/ 1828800 w 1828800"/>
                <a:gd name="connsiteY2" fmla="*/ 457200 h 914400"/>
                <a:gd name="connsiteX3" fmla="*/ 166420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0 h 914400"/>
                <a:gd name="connsiteX0" fmla="*/ 0 w 1828800"/>
                <a:gd name="connsiteY0" fmla="*/ 0 h 914400"/>
                <a:gd name="connsiteX1" fmla="*/ 1664208 w 1828800"/>
                <a:gd name="connsiteY1" fmla="*/ 0 h 914400"/>
                <a:gd name="connsiteX2" fmla="*/ 1828800 w 1828800"/>
                <a:gd name="connsiteY2" fmla="*/ 457200 h 914400"/>
                <a:gd name="connsiteX3" fmla="*/ 166420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0 h 914400"/>
                <a:gd name="connsiteX0" fmla="*/ 0 w 1828800"/>
                <a:gd name="connsiteY0" fmla="*/ 0 h 914400"/>
                <a:gd name="connsiteX1" fmla="*/ 1664208 w 1828800"/>
                <a:gd name="connsiteY1" fmla="*/ 0 h 914400"/>
                <a:gd name="connsiteX2" fmla="*/ 1828800 w 1828800"/>
                <a:gd name="connsiteY2" fmla="*/ 457200 h 914400"/>
                <a:gd name="connsiteX3" fmla="*/ 166420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0 h 914400"/>
                <a:gd name="connsiteX0" fmla="*/ 0 w 1828800"/>
                <a:gd name="connsiteY0" fmla="*/ 0 h 914400"/>
                <a:gd name="connsiteX1" fmla="*/ 1664208 w 1828800"/>
                <a:gd name="connsiteY1" fmla="*/ 0 h 914400"/>
                <a:gd name="connsiteX2" fmla="*/ 1828800 w 1828800"/>
                <a:gd name="connsiteY2" fmla="*/ 457200 h 914400"/>
                <a:gd name="connsiteX3" fmla="*/ 166420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0 h 914400"/>
                <a:gd name="connsiteX0" fmla="*/ 0 w 1828800"/>
                <a:gd name="connsiteY0" fmla="*/ 0 h 914400"/>
                <a:gd name="connsiteX1" fmla="*/ 1664208 w 1828800"/>
                <a:gd name="connsiteY1" fmla="*/ 0 h 914400"/>
                <a:gd name="connsiteX2" fmla="*/ 1828800 w 1828800"/>
                <a:gd name="connsiteY2" fmla="*/ 457200 h 914400"/>
                <a:gd name="connsiteX3" fmla="*/ 166420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00362 w 1828800"/>
                <a:gd name="connsiteY1" fmla="*/ 0 h 914400"/>
                <a:gd name="connsiteX2" fmla="*/ 1828800 w 1828800"/>
                <a:gd name="connsiteY2" fmla="*/ 457200 h 914400"/>
                <a:gd name="connsiteX3" fmla="*/ 166420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00362 w 1828800"/>
                <a:gd name="connsiteY1" fmla="*/ 0 h 914400"/>
                <a:gd name="connsiteX2" fmla="*/ 1828800 w 1828800"/>
                <a:gd name="connsiteY2" fmla="*/ 457200 h 914400"/>
                <a:gd name="connsiteX3" fmla="*/ 1700362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00362 w 1828800"/>
                <a:gd name="connsiteY1" fmla="*/ 0 h 914400"/>
                <a:gd name="connsiteX2" fmla="*/ 1828800 w 1828800"/>
                <a:gd name="connsiteY2" fmla="*/ 457200 h 914400"/>
                <a:gd name="connsiteX3" fmla="*/ 1700362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53385 w 1828800"/>
                <a:gd name="connsiteY1" fmla="*/ 0 h 914400"/>
                <a:gd name="connsiteX2" fmla="*/ 1828800 w 1828800"/>
                <a:gd name="connsiteY2" fmla="*/ 457200 h 914400"/>
                <a:gd name="connsiteX3" fmla="*/ 1700362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53385 w 1828800"/>
                <a:gd name="connsiteY1" fmla="*/ 0 h 914400"/>
                <a:gd name="connsiteX2" fmla="*/ 1828800 w 1828800"/>
                <a:gd name="connsiteY2" fmla="*/ 457200 h 914400"/>
                <a:gd name="connsiteX3" fmla="*/ 1753385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53385 w 1828800"/>
                <a:gd name="connsiteY1" fmla="*/ 0 h 914400"/>
                <a:gd name="connsiteX2" fmla="*/ 1828800 w 1828800"/>
                <a:gd name="connsiteY2" fmla="*/ 457200 h 914400"/>
                <a:gd name="connsiteX3" fmla="*/ 1753385 w 1828800"/>
                <a:gd name="connsiteY3" fmla="*/ 914400 h 914400"/>
                <a:gd name="connsiteX4" fmla="*/ 0 w 1828800"/>
                <a:gd name="connsiteY4" fmla="*/ 914400 h 914400"/>
                <a:gd name="connsiteX5" fmla="*/ 78659 w 1828800"/>
                <a:gd name="connsiteY5" fmla="*/ 457201 h 914400"/>
                <a:gd name="connsiteX0" fmla="*/ 0 w 1828800"/>
                <a:gd name="connsiteY0" fmla="*/ 0 h 914400"/>
                <a:gd name="connsiteX1" fmla="*/ 1750141 w 1828800"/>
                <a:gd name="connsiteY1" fmla="*/ 0 h 914400"/>
                <a:gd name="connsiteX2" fmla="*/ 1828800 w 1828800"/>
                <a:gd name="connsiteY2" fmla="*/ 457200 h 914400"/>
                <a:gd name="connsiteX3" fmla="*/ 1753385 w 1828800"/>
                <a:gd name="connsiteY3" fmla="*/ 914400 h 914400"/>
                <a:gd name="connsiteX4" fmla="*/ 0 w 1828800"/>
                <a:gd name="connsiteY4" fmla="*/ 914400 h 914400"/>
                <a:gd name="connsiteX5" fmla="*/ 78659 w 1828800"/>
                <a:gd name="connsiteY5" fmla="*/ 457201 h 914400"/>
                <a:gd name="connsiteX0" fmla="*/ 0 w 1828800"/>
                <a:gd name="connsiteY0" fmla="*/ 0 h 914400"/>
                <a:gd name="connsiteX1" fmla="*/ 1750141 w 1828800"/>
                <a:gd name="connsiteY1" fmla="*/ 0 h 914400"/>
                <a:gd name="connsiteX2" fmla="*/ 1828800 w 1828800"/>
                <a:gd name="connsiteY2" fmla="*/ 457200 h 914400"/>
                <a:gd name="connsiteX3" fmla="*/ 1750141 w 1828800"/>
                <a:gd name="connsiteY3" fmla="*/ 914400 h 914400"/>
                <a:gd name="connsiteX4" fmla="*/ 0 w 1828800"/>
                <a:gd name="connsiteY4" fmla="*/ 914400 h 914400"/>
                <a:gd name="connsiteX5" fmla="*/ 78659 w 1828800"/>
                <a:gd name="connsiteY5" fmla="*/ 457201 h 914400"/>
                <a:gd name="connsiteX0" fmla="*/ 0 w 1828800"/>
                <a:gd name="connsiteY0" fmla="*/ 0 h 914400"/>
                <a:gd name="connsiteX1" fmla="*/ 1750141 w 1828800"/>
                <a:gd name="connsiteY1" fmla="*/ 0 h 914400"/>
                <a:gd name="connsiteX2" fmla="*/ 1828800 w 1828800"/>
                <a:gd name="connsiteY2" fmla="*/ 457200 h 914400"/>
                <a:gd name="connsiteX3" fmla="*/ 1750141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50141 w 1828800"/>
                <a:gd name="connsiteY1" fmla="*/ 0 h 914400"/>
                <a:gd name="connsiteX2" fmla="*/ 1828800 w 1828800"/>
                <a:gd name="connsiteY2" fmla="*/ 457200 h 914400"/>
                <a:gd name="connsiteX3" fmla="*/ 1750141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50141 w 1828800"/>
                <a:gd name="connsiteY1" fmla="*/ 0 h 914400"/>
                <a:gd name="connsiteX2" fmla="*/ 1828800 w 1828800"/>
                <a:gd name="connsiteY2" fmla="*/ 457200 h 914400"/>
                <a:gd name="connsiteX3" fmla="*/ 1750141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50141 w 1828800"/>
                <a:gd name="connsiteY1" fmla="*/ 0 h 914400"/>
                <a:gd name="connsiteX2" fmla="*/ 1828800 w 1828800"/>
                <a:gd name="connsiteY2" fmla="*/ 457200 h 914400"/>
                <a:gd name="connsiteX3" fmla="*/ 1750141 w 1828800"/>
                <a:gd name="connsiteY3" fmla="*/ 914400 h 914400"/>
                <a:gd name="connsiteX4" fmla="*/ 0 w 1828800"/>
                <a:gd name="connsiteY4" fmla="*/ 914400 h 914400"/>
                <a:gd name="connsiteX5" fmla="*/ 82194 w 1828800"/>
                <a:gd name="connsiteY5" fmla="*/ 457201 h 914400"/>
                <a:gd name="connsiteX0" fmla="*/ 0 w 1828800"/>
                <a:gd name="connsiteY0" fmla="*/ 0 h 914400"/>
                <a:gd name="connsiteX1" fmla="*/ 1746606 w 1828800"/>
                <a:gd name="connsiteY1" fmla="*/ 0 h 914400"/>
                <a:gd name="connsiteX2" fmla="*/ 1828800 w 1828800"/>
                <a:gd name="connsiteY2" fmla="*/ 457200 h 914400"/>
                <a:gd name="connsiteX3" fmla="*/ 1750141 w 1828800"/>
                <a:gd name="connsiteY3" fmla="*/ 914400 h 914400"/>
                <a:gd name="connsiteX4" fmla="*/ 0 w 1828800"/>
                <a:gd name="connsiteY4" fmla="*/ 914400 h 914400"/>
                <a:gd name="connsiteX5" fmla="*/ 82194 w 1828800"/>
                <a:gd name="connsiteY5" fmla="*/ 457201 h 914400"/>
                <a:gd name="connsiteX0" fmla="*/ 0 w 1828800"/>
                <a:gd name="connsiteY0" fmla="*/ 0 h 914400"/>
                <a:gd name="connsiteX1" fmla="*/ 1746606 w 1828800"/>
                <a:gd name="connsiteY1" fmla="*/ 0 h 914400"/>
                <a:gd name="connsiteX2" fmla="*/ 1828800 w 1828800"/>
                <a:gd name="connsiteY2" fmla="*/ 457200 h 914400"/>
                <a:gd name="connsiteX3" fmla="*/ 1746606 w 1828800"/>
                <a:gd name="connsiteY3" fmla="*/ 914400 h 914400"/>
                <a:gd name="connsiteX4" fmla="*/ 0 w 1828800"/>
                <a:gd name="connsiteY4" fmla="*/ 914400 h 914400"/>
                <a:gd name="connsiteX5" fmla="*/ 82194 w 1828800"/>
                <a:gd name="connsiteY5" fmla="*/ 457201 h 914400"/>
                <a:gd name="connsiteX0" fmla="*/ 0 w 1828800"/>
                <a:gd name="connsiteY0" fmla="*/ 0 h 914400"/>
                <a:gd name="connsiteX1" fmla="*/ 1746606 w 1828800"/>
                <a:gd name="connsiteY1" fmla="*/ 0 h 914400"/>
                <a:gd name="connsiteX2" fmla="*/ 1828800 w 1828800"/>
                <a:gd name="connsiteY2" fmla="*/ 457200 h 914400"/>
                <a:gd name="connsiteX3" fmla="*/ 1746606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46606 w 1828800"/>
                <a:gd name="connsiteY1" fmla="*/ 0 h 914400"/>
                <a:gd name="connsiteX2" fmla="*/ 1828800 w 1828800"/>
                <a:gd name="connsiteY2" fmla="*/ 457200 h 914400"/>
                <a:gd name="connsiteX3" fmla="*/ 1746606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46606 w 1828800"/>
                <a:gd name="connsiteY1" fmla="*/ 0 h 914400"/>
                <a:gd name="connsiteX2" fmla="*/ 1828800 w 1828800"/>
                <a:gd name="connsiteY2" fmla="*/ 457200 h 914400"/>
                <a:gd name="connsiteX3" fmla="*/ 1746606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46606 w 1828800"/>
                <a:gd name="connsiteY1" fmla="*/ 0 h 914400"/>
                <a:gd name="connsiteX2" fmla="*/ 1828800 w 1828800"/>
                <a:gd name="connsiteY2" fmla="*/ 457200 h 914400"/>
                <a:gd name="connsiteX3" fmla="*/ 1746606 w 1828800"/>
                <a:gd name="connsiteY3" fmla="*/ 914400 h 914400"/>
                <a:gd name="connsiteX4" fmla="*/ 0 w 1828800"/>
                <a:gd name="connsiteY4" fmla="*/ 914400 h 914400"/>
                <a:gd name="connsiteX5" fmla="*/ 90112 w 1828800"/>
                <a:gd name="connsiteY5" fmla="*/ 457201 h 914400"/>
                <a:gd name="connsiteX0" fmla="*/ 0 w 1828800"/>
                <a:gd name="connsiteY0" fmla="*/ 0 h 914400"/>
                <a:gd name="connsiteX1" fmla="*/ 1738688 w 1828800"/>
                <a:gd name="connsiteY1" fmla="*/ 0 h 914400"/>
                <a:gd name="connsiteX2" fmla="*/ 1828800 w 1828800"/>
                <a:gd name="connsiteY2" fmla="*/ 457200 h 914400"/>
                <a:gd name="connsiteX3" fmla="*/ 1746606 w 1828800"/>
                <a:gd name="connsiteY3" fmla="*/ 914400 h 914400"/>
                <a:gd name="connsiteX4" fmla="*/ 0 w 1828800"/>
                <a:gd name="connsiteY4" fmla="*/ 914400 h 914400"/>
                <a:gd name="connsiteX5" fmla="*/ 90112 w 1828800"/>
                <a:gd name="connsiteY5" fmla="*/ 457201 h 914400"/>
                <a:gd name="connsiteX0" fmla="*/ 0 w 1828800"/>
                <a:gd name="connsiteY0" fmla="*/ 0 h 914400"/>
                <a:gd name="connsiteX1" fmla="*/ 1738688 w 1828800"/>
                <a:gd name="connsiteY1" fmla="*/ 0 h 914400"/>
                <a:gd name="connsiteX2" fmla="*/ 1828800 w 1828800"/>
                <a:gd name="connsiteY2" fmla="*/ 457200 h 914400"/>
                <a:gd name="connsiteX3" fmla="*/ 1738688 w 1828800"/>
                <a:gd name="connsiteY3" fmla="*/ 914400 h 914400"/>
                <a:gd name="connsiteX4" fmla="*/ 0 w 1828800"/>
                <a:gd name="connsiteY4" fmla="*/ 914400 h 914400"/>
                <a:gd name="connsiteX5" fmla="*/ 90112 w 1828800"/>
                <a:gd name="connsiteY5" fmla="*/ 457201 h 914400"/>
                <a:gd name="connsiteX0" fmla="*/ 0 w 1828800"/>
                <a:gd name="connsiteY0" fmla="*/ 0 h 914400"/>
                <a:gd name="connsiteX1" fmla="*/ 1738688 w 1828800"/>
                <a:gd name="connsiteY1" fmla="*/ 0 h 914400"/>
                <a:gd name="connsiteX2" fmla="*/ 1828800 w 1828800"/>
                <a:gd name="connsiteY2" fmla="*/ 457200 h 914400"/>
                <a:gd name="connsiteX3" fmla="*/ 173868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38688 w 1828800"/>
                <a:gd name="connsiteY1" fmla="*/ 0 h 914400"/>
                <a:gd name="connsiteX2" fmla="*/ 1828800 w 1828800"/>
                <a:gd name="connsiteY2" fmla="*/ 457200 h 914400"/>
                <a:gd name="connsiteX3" fmla="*/ 173868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38688 w 1828800"/>
                <a:gd name="connsiteY1" fmla="*/ 0 h 914400"/>
                <a:gd name="connsiteX2" fmla="*/ 1828800 w 1828800"/>
                <a:gd name="connsiteY2" fmla="*/ 457200 h 914400"/>
                <a:gd name="connsiteX3" fmla="*/ 173868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38688 w 1828800"/>
                <a:gd name="connsiteY1" fmla="*/ 0 h 914400"/>
                <a:gd name="connsiteX2" fmla="*/ 1828800 w 1828800"/>
                <a:gd name="connsiteY2" fmla="*/ 457200 h 914400"/>
                <a:gd name="connsiteX3" fmla="*/ 173868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642840 w 1828800"/>
                <a:gd name="connsiteY1" fmla="*/ 0 h 914400"/>
                <a:gd name="connsiteX2" fmla="*/ 1828800 w 1828800"/>
                <a:gd name="connsiteY2" fmla="*/ 457200 h 914400"/>
                <a:gd name="connsiteX3" fmla="*/ 173868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642840 w 1828800"/>
                <a:gd name="connsiteY1" fmla="*/ 0 h 914400"/>
                <a:gd name="connsiteX2" fmla="*/ 1828800 w 1828800"/>
                <a:gd name="connsiteY2" fmla="*/ 457200 h 914400"/>
                <a:gd name="connsiteX3" fmla="*/ 1642840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642840 w 1828800"/>
                <a:gd name="connsiteY1" fmla="*/ 0 h 914400"/>
                <a:gd name="connsiteX2" fmla="*/ 1828800 w 1828800"/>
                <a:gd name="connsiteY2" fmla="*/ 457200 h 914400"/>
                <a:gd name="connsiteX3" fmla="*/ 1642840 w 1828800"/>
                <a:gd name="connsiteY3" fmla="*/ 914400 h 914400"/>
                <a:gd name="connsiteX4" fmla="*/ 0 w 1828800"/>
                <a:gd name="connsiteY4" fmla="*/ 914400 h 914400"/>
                <a:gd name="connsiteX5" fmla="*/ 185959 w 1828800"/>
                <a:gd name="connsiteY5" fmla="*/ 457201 h 914400"/>
                <a:gd name="connsiteX0" fmla="*/ 0 w 1828800"/>
                <a:gd name="connsiteY0" fmla="*/ 0 h 914400"/>
                <a:gd name="connsiteX1" fmla="*/ 1642840 w 1828800"/>
                <a:gd name="connsiteY1" fmla="*/ 0 h 914400"/>
                <a:gd name="connsiteX2" fmla="*/ 1828800 w 1828800"/>
                <a:gd name="connsiteY2" fmla="*/ 457200 h 914400"/>
                <a:gd name="connsiteX3" fmla="*/ 1642840 w 1828800"/>
                <a:gd name="connsiteY3" fmla="*/ 914400 h 914400"/>
                <a:gd name="connsiteX4" fmla="*/ 0 w 1828800"/>
                <a:gd name="connsiteY4" fmla="*/ 914400 h 914400"/>
                <a:gd name="connsiteX5" fmla="*/ 185959 w 1828800"/>
                <a:gd name="connsiteY5" fmla="*/ 457201 h 914400"/>
                <a:gd name="connsiteX0" fmla="*/ 0 w 1828800"/>
                <a:gd name="connsiteY0" fmla="*/ 0 h 914400"/>
                <a:gd name="connsiteX1" fmla="*/ 1642840 w 1828800"/>
                <a:gd name="connsiteY1" fmla="*/ 0 h 914400"/>
                <a:gd name="connsiteX2" fmla="*/ 1828800 w 1828800"/>
                <a:gd name="connsiteY2" fmla="*/ 457200 h 914400"/>
                <a:gd name="connsiteX3" fmla="*/ 1642840 w 1828800"/>
                <a:gd name="connsiteY3" fmla="*/ 914400 h 914400"/>
                <a:gd name="connsiteX4" fmla="*/ 0 w 1828800"/>
                <a:gd name="connsiteY4" fmla="*/ 914400 h 914400"/>
                <a:gd name="connsiteX5" fmla="*/ 185959 w 1828800"/>
                <a:gd name="connsiteY5" fmla="*/ 457201 h 914400"/>
                <a:gd name="connsiteX0" fmla="*/ 0 w 1828800"/>
                <a:gd name="connsiteY0" fmla="*/ 0 h 914400"/>
                <a:gd name="connsiteX1" fmla="*/ 1642840 w 1828800"/>
                <a:gd name="connsiteY1" fmla="*/ 0 h 914400"/>
                <a:gd name="connsiteX2" fmla="*/ 1828800 w 1828800"/>
                <a:gd name="connsiteY2" fmla="*/ 457200 h 914400"/>
                <a:gd name="connsiteX3" fmla="*/ 1642840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642840 w 1828800"/>
                <a:gd name="connsiteY1" fmla="*/ 0 h 914400"/>
                <a:gd name="connsiteX2" fmla="*/ 1828800 w 1828800"/>
                <a:gd name="connsiteY2" fmla="*/ 457200 h 914400"/>
                <a:gd name="connsiteX3" fmla="*/ 1642840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642840 w 1828800"/>
                <a:gd name="connsiteY1" fmla="*/ 0 h 914400"/>
                <a:gd name="connsiteX2" fmla="*/ 1828800 w 1828800"/>
                <a:gd name="connsiteY2" fmla="*/ 457200 h 914400"/>
                <a:gd name="connsiteX3" fmla="*/ 1642840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642840 w 1828800"/>
                <a:gd name="connsiteY1" fmla="*/ 0 h 914400"/>
                <a:gd name="connsiteX2" fmla="*/ 1828800 w 1828800"/>
                <a:gd name="connsiteY2" fmla="*/ 457200 h 914400"/>
                <a:gd name="connsiteX3" fmla="*/ 1642840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35992 w 1828800"/>
                <a:gd name="connsiteY1" fmla="*/ 0 h 914400"/>
                <a:gd name="connsiteX2" fmla="*/ 1828800 w 1828800"/>
                <a:gd name="connsiteY2" fmla="*/ 457200 h 914400"/>
                <a:gd name="connsiteX3" fmla="*/ 1642840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35992 w 1828800"/>
                <a:gd name="connsiteY1" fmla="*/ 0 h 914400"/>
                <a:gd name="connsiteX2" fmla="*/ 1828800 w 1828800"/>
                <a:gd name="connsiteY2" fmla="*/ 457200 h 914400"/>
                <a:gd name="connsiteX3" fmla="*/ 1735992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28800" h="914400">
                  <a:moveTo>
                    <a:pt x="0" y="0"/>
                  </a:moveTo>
                  <a:lnTo>
                    <a:pt x="1735992" y="0"/>
                  </a:lnTo>
                  <a:lnTo>
                    <a:pt x="1828800" y="457200"/>
                  </a:lnTo>
                  <a:lnTo>
                    <a:pt x="1735992" y="914400"/>
                  </a:lnTo>
                  <a:lnTo>
                    <a:pt x="0" y="914400"/>
                  </a:lnTo>
                  <a:lnTo>
                    <a:pt x="0" y="45720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 err="1">
                <a:solidFill>
                  <a:schemeClr val="tx1"/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0843200-8058-40D5-8A18-0DD336B60DBB}"/>
                </a:ext>
              </a:extLst>
            </p:cNvPr>
            <p:cNvSpPr txBox="1"/>
            <p:nvPr>
              <p:custDataLst>
                <p:tags r:id="rId8"/>
              </p:custDataLst>
            </p:nvPr>
          </p:nvSpPr>
          <p:spPr>
            <a:xfrm>
              <a:off x="222259" y="1094581"/>
              <a:ext cx="4894317" cy="1267984"/>
            </a:xfrm>
            <a:prstGeom prst="rect">
              <a:avLst/>
            </a:prstGeom>
            <a:noFill/>
          </p:spPr>
          <p:txBody>
            <a:bodyPr vert="horz" lIns="0" tIns="0" rIns="0" bIns="0" rtlCol="0" anchor="ctr">
              <a:noAutofit/>
            </a:bodyPr>
            <a:lstStyle>
              <a:lvl1pPr marL="0" lvl="0" indent="0" defTabSz="895350" eaLnBrk="1" latinLnBrk="0" hangingPunct="1">
                <a:buClr>
                  <a:schemeClr val="tx2"/>
                </a:buClr>
                <a:buSzPct val="100000"/>
                <a:defRPr lang="en-US" baseline="0" dirty="0">
                  <a:latin typeface="+mn-lt"/>
                </a:defRPr>
              </a:lvl1pPr>
              <a:lvl2pPr marL="194400" lvl="1" indent="-190800" defTabSz="895350" eaLnBrk="1" latinLnBrk="0" hangingPunct="1">
                <a:buClr>
                  <a:schemeClr val="tx2"/>
                </a:buClr>
                <a:buSzPct val="125000"/>
                <a:buFont typeface="Arial" charset="0"/>
                <a:buChar char="▪"/>
                <a:defRPr lang="en-US" baseline="0" dirty="0">
                  <a:latin typeface="+mn-lt"/>
                </a:defRPr>
              </a:lvl2pPr>
              <a:lvl3pPr marL="446400" lvl="2" indent="-248400" defTabSz="895350" eaLnBrk="1" latinLnBrk="0" hangingPunct="1">
                <a:buClr>
                  <a:schemeClr val="tx2"/>
                </a:buClr>
                <a:buSzPct val="120000"/>
                <a:buFont typeface="Arial" charset="0"/>
                <a:buChar char="–"/>
                <a:defRPr lang="en-US" baseline="0" dirty="0">
                  <a:latin typeface="+mn-lt"/>
                </a:defRPr>
              </a:lvl3pPr>
              <a:lvl4pPr marL="615600" lvl="3" indent="-154800" defTabSz="895350" eaLnBrk="1" latinLnBrk="0" hangingPunct="1">
                <a:buClr>
                  <a:schemeClr val="tx2"/>
                </a:buClr>
                <a:buSzPct val="120000"/>
                <a:buFont typeface="Arial" charset="0"/>
                <a:buChar char="▫"/>
                <a:defRPr lang="en-US" baseline="0" dirty="0">
                  <a:latin typeface="+mn-lt"/>
                </a:defRPr>
              </a:lvl4pPr>
              <a:lvl5pPr marL="748800" lvl="4" indent="-129600" defTabSz="895350" eaLnBrk="1" latinLnBrk="0" hangingPunct="1">
                <a:buClr>
                  <a:schemeClr val="tx2"/>
                </a:buClr>
                <a:buSzPct val="89000"/>
                <a:buFont typeface="Arial" charset="0"/>
                <a:buChar char="-"/>
                <a:defRPr lang="en-US" baseline="0" dirty="0">
                  <a:latin typeface="+mn-lt"/>
                </a:defRPr>
              </a:lvl5pPr>
              <a:lvl6pPr marL="999794" indent="-173575" defTabSz="1193860" fontAlgn="base">
                <a:spcBef>
                  <a:spcPct val="0"/>
                </a:spcBef>
                <a:spcAft>
                  <a:spcPct val="0"/>
                </a:spcAft>
                <a:buClr>
                  <a:schemeClr val="tx2"/>
                </a:buClr>
                <a:buSzPct val="89000"/>
                <a:buFont typeface="Arial" charset="0"/>
                <a:buChar char="-"/>
                <a:defRPr sz="2133" baseline="0">
                  <a:latin typeface="+mn-lt"/>
                </a:defRPr>
              </a:lvl6pPr>
              <a:lvl7pPr marL="999794" indent="-173575" defTabSz="1193860" fontAlgn="base">
                <a:spcBef>
                  <a:spcPct val="0"/>
                </a:spcBef>
                <a:spcAft>
                  <a:spcPct val="0"/>
                </a:spcAft>
                <a:buClr>
                  <a:schemeClr val="tx2"/>
                </a:buClr>
                <a:buSzPct val="89000"/>
                <a:buFont typeface="Arial" charset="0"/>
                <a:buChar char="-"/>
                <a:defRPr sz="2133" baseline="0">
                  <a:latin typeface="+mn-lt"/>
                </a:defRPr>
              </a:lvl7pPr>
              <a:lvl8pPr marL="999794" indent="-173575" defTabSz="1193860" fontAlgn="base">
                <a:spcBef>
                  <a:spcPct val="0"/>
                </a:spcBef>
                <a:spcAft>
                  <a:spcPct val="0"/>
                </a:spcAft>
                <a:buClr>
                  <a:schemeClr val="tx2"/>
                </a:buClr>
                <a:buSzPct val="89000"/>
                <a:buFont typeface="Arial" charset="0"/>
                <a:buChar char="-"/>
                <a:defRPr sz="2133" baseline="0">
                  <a:latin typeface="+mn-lt"/>
                </a:defRPr>
              </a:lvl8pPr>
              <a:lvl9pPr marL="999794" indent="-173575" defTabSz="1193860" fontAlgn="base">
                <a:spcBef>
                  <a:spcPct val="0"/>
                </a:spcBef>
                <a:spcAft>
                  <a:spcPct val="0"/>
                </a:spcAft>
                <a:buClr>
                  <a:schemeClr val="tx2"/>
                </a:buClr>
                <a:buSzPct val="89000"/>
                <a:buFont typeface="Arial" charset="0"/>
                <a:buChar char="-"/>
                <a:defRPr sz="2133" baseline="0">
                  <a:latin typeface="+mn-lt"/>
                </a:defRPr>
              </a:lvl9pPr>
            </a:lstStyle>
            <a:p>
              <a:r>
                <a:rPr lang="en-US" b="1" dirty="0">
                  <a:solidFill>
                    <a:schemeClr val="accent4"/>
                  </a:solidFill>
                </a:rPr>
                <a:t>Improve optical scheme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b="1" dirty="0">
                  <a:solidFill>
                    <a:schemeClr val="accent4"/>
                  </a:solidFill>
                </a:rPr>
                <a:t>Automatizing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b="1" dirty="0">
                  <a:solidFill>
                    <a:schemeClr val="accent4"/>
                  </a:solidFill>
                </a:rPr>
                <a:t>St</a:t>
              </a:r>
              <a:r>
                <a:rPr lang="ru-RU" b="1" dirty="0">
                  <a:solidFill>
                    <a:schemeClr val="accent4"/>
                  </a:solidFill>
                </a:rPr>
                <a:t>а</a:t>
              </a:r>
              <a:r>
                <a:rPr lang="en-US" b="1" dirty="0" err="1">
                  <a:solidFill>
                    <a:schemeClr val="accent4"/>
                  </a:solidFill>
                </a:rPr>
                <a:t>bilizing</a:t>
              </a:r>
              <a:endParaRPr lang="en-US" b="1" dirty="0">
                <a:solidFill>
                  <a:schemeClr val="accent4"/>
                </a:solidFill>
              </a:endParaRPr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4B971A24-C94C-4881-8307-A9F1029A3008}"/>
              </a:ext>
            </a:extLst>
          </p:cNvPr>
          <p:cNvSpPr txBox="1"/>
          <p:nvPr/>
        </p:nvSpPr>
        <p:spPr>
          <a:xfrm>
            <a:off x="329142" y="1293758"/>
            <a:ext cx="494106" cy="92333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lvl="0" indent="0" defTabSz="895350" eaLnBrk="1" latinLnBrk="0" hangingPunct="1">
              <a:buClr>
                <a:schemeClr val="tx2"/>
              </a:buClr>
              <a:buSzPct val="100000"/>
              <a:defRPr lang="en-US" baseline="0" dirty="0">
                <a:latin typeface="+mn-lt"/>
              </a:defRPr>
            </a:lvl1pPr>
            <a:lvl2pPr marL="194400" lvl="1" indent="-190800" defTabSz="895350" eaLnBrk="1" latinLnBrk="0" hangingPunct="1">
              <a:buClr>
                <a:schemeClr val="tx2"/>
              </a:buClr>
              <a:buSzPct val="125000"/>
              <a:buFont typeface="Arial" charset="0"/>
              <a:buChar char="▪"/>
              <a:defRPr lang="en-US" baseline="0" dirty="0">
                <a:latin typeface="+mn-lt"/>
              </a:defRPr>
            </a:lvl2pPr>
            <a:lvl3pPr marL="446400" lvl="2" indent="-248400" defTabSz="895350" eaLnBrk="1" latinLnBrk="0" hangingPunct="1">
              <a:buClr>
                <a:schemeClr val="tx2"/>
              </a:buClr>
              <a:buSzPct val="120000"/>
              <a:buFont typeface="Arial" charset="0"/>
              <a:buChar char="–"/>
              <a:defRPr lang="en-US" baseline="0" dirty="0">
                <a:latin typeface="+mn-lt"/>
              </a:defRPr>
            </a:lvl3pPr>
            <a:lvl4pPr marL="615600" lvl="3" indent="-154800" defTabSz="895350" eaLnBrk="1" latinLnBrk="0" hangingPunct="1">
              <a:buClr>
                <a:schemeClr val="tx2"/>
              </a:buClr>
              <a:buSzPct val="120000"/>
              <a:buFont typeface="Arial" charset="0"/>
              <a:buChar char="▫"/>
              <a:defRPr lang="en-US" baseline="0" dirty="0">
                <a:latin typeface="+mn-lt"/>
              </a:defRPr>
            </a:lvl4pPr>
            <a:lvl5pPr marL="748800" lvl="4" indent="-129600" defTabSz="895350" eaLnBrk="1" latinLnBrk="0" hangingPunct="1">
              <a:buClr>
                <a:schemeClr val="tx2"/>
              </a:buClr>
              <a:buSzPct val="89000"/>
              <a:buFont typeface="Arial" charset="0"/>
              <a:buChar char="-"/>
              <a:defRPr lang="en-US" baseline="0" dirty="0">
                <a:latin typeface="+mn-lt"/>
              </a:defRPr>
            </a:lvl5pPr>
            <a:lvl6pPr marL="999794" indent="-173575" defTabSz="119386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2133" baseline="0">
                <a:latin typeface="+mn-lt"/>
              </a:defRPr>
            </a:lvl6pPr>
            <a:lvl7pPr marL="999794" indent="-173575" defTabSz="119386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2133" baseline="0">
                <a:latin typeface="+mn-lt"/>
              </a:defRPr>
            </a:lvl7pPr>
            <a:lvl8pPr marL="999794" indent="-173575" defTabSz="119386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2133" baseline="0">
                <a:latin typeface="+mn-lt"/>
              </a:defRPr>
            </a:lvl8pPr>
            <a:lvl9pPr marL="999794" indent="-173575" defTabSz="119386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2133" baseline="0">
                <a:latin typeface="+mn-lt"/>
              </a:defRPr>
            </a:lvl9pPr>
          </a:lstStyle>
          <a:p>
            <a:r>
              <a:rPr lang="en-US" sz="6000" b="1" dirty="0">
                <a:solidFill>
                  <a:schemeClr val="accent3"/>
                </a:solidFill>
              </a:rPr>
              <a:t>1</a:t>
            </a:r>
            <a:endParaRPr lang="ru-RU" sz="6000" b="1" dirty="0">
              <a:solidFill>
                <a:schemeClr val="accent3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31422F0-1D25-4FD1-A0FB-C5107859CD2A}"/>
              </a:ext>
            </a:extLst>
          </p:cNvPr>
          <p:cNvSpPr txBox="1"/>
          <p:nvPr/>
        </p:nvSpPr>
        <p:spPr>
          <a:xfrm>
            <a:off x="329142" y="3043534"/>
            <a:ext cx="494106" cy="92333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lvl="0" indent="0" defTabSz="895350" eaLnBrk="1" latinLnBrk="0" hangingPunct="1">
              <a:buClr>
                <a:schemeClr val="tx2"/>
              </a:buClr>
              <a:buSzPct val="100000"/>
              <a:defRPr lang="en-US" baseline="0" dirty="0">
                <a:latin typeface="+mn-lt"/>
              </a:defRPr>
            </a:lvl1pPr>
            <a:lvl2pPr marL="194400" lvl="1" indent="-190800" defTabSz="895350" eaLnBrk="1" latinLnBrk="0" hangingPunct="1">
              <a:buClr>
                <a:schemeClr val="tx2"/>
              </a:buClr>
              <a:buSzPct val="125000"/>
              <a:buFont typeface="Arial" charset="0"/>
              <a:buChar char="▪"/>
              <a:defRPr lang="en-US" baseline="0" dirty="0">
                <a:latin typeface="+mn-lt"/>
              </a:defRPr>
            </a:lvl2pPr>
            <a:lvl3pPr marL="446400" lvl="2" indent="-248400" defTabSz="895350" eaLnBrk="1" latinLnBrk="0" hangingPunct="1">
              <a:buClr>
                <a:schemeClr val="tx2"/>
              </a:buClr>
              <a:buSzPct val="120000"/>
              <a:buFont typeface="Arial" charset="0"/>
              <a:buChar char="–"/>
              <a:defRPr lang="en-US" baseline="0" dirty="0">
                <a:latin typeface="+mn-lt"/>
              </a:defRPr>
            </a:lvl3pPr>
            <a:lvl4pPr marL="615600" lvl="3" indent="-154800" defTabSz="895350" eaLnBrk="1" latinLnBrk="0" hangingPunct="1">
              <a:buClr>
                <a:schemeClr val="tx2"/>
              </a:buClr>
              <a:buSzPct val="120000"/>
              <a:buFont typeface="Arial" charset="0"/>
              <a:buChar char="▫"/>
              <a:defRPr lang="en-US" baseline="0" dirty="0">
                <a:latin typeface="+mn-lt"/>
              </a:defRPr>
            </a:lvl4pPr>
            <a:lvl5pPr marL="748800" lvl="4" indent="-129600" defTabSz="895350" eaLnBrk="1" latinLnBrk="0" hangingPunct="1">
              <a:buClr>
                <a:schemeClr val="tx2"/>
              </a:buClr>
              <a:buSzPct val="89000"/>
              <a:buFont typeface="Arial" charset="0"/>
              <a:buChar char="-"/>
              <a:defRPr lang="en-US" baseline="0" dirty="0">
                <a:latin typeface="+mn-lt"/>
              </a:defRPr>
            </a:lvl5pPr>
            <a:lvl6pPr marL="999794" indent="-173575" defTabSz="119386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2133" baseline="0">
                <a:latin typeface="+mn-lt"/>
              </a:defRPr>
            </a:lvl6pPr>
            <a:lvl7pPr marL="999794" indent="-173575" defTabSz="119386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2133" baseline="0">
                <a:latin typeface="+mn-lt"/>
              </a:defRPr>
            </a:lvl7pPr>
            <a:lvl8pPr marL="999794" indent="-173575" defTabSz="119386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2133" baseline="0">
                <a:latin typeface="+mn-lt"/>
              </a:defRPr>
            </a:lvl8pPr>
            <a:lvl9pPr marL="999794" indent="-173575" defTabSz="119386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2133" baseline="0">
                <a:latin typeface="+mn-lt"/>
              </a:defRPr>
            </a:lvl9pPr>
          </a:lstStyle>
          <a:p>
            <a:r>
              <a:rPr lang="en-US" sz="6000" b="1" dirty="0">
                <a:solidFill>
                  <a:schemeClr val="accent3"/>
                </a:solidFill>
              </a:rPr>
              <a:t>2</a:t>
            </a:r>
            <a:endParaRPr lang="ru-RU" sz="6000" b="1" dirty="0">
              <a:solidFill>
                <a:schemeClr val="accent3"/>
              </a:solidFill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CC243D3-4904-4667-8FBE-DF06039AE70D}"/>
              </a:ext>
            </a:extLst>
          </p:cNvPr>
          <p:cNvSpPr txBox="1"/>
          <p:nvPr/>
        </p:nvSpPr>
        <p:spPr>
          <a:xfrm>
            <a:off x="329142" y="4793310"/>
            <a:ext cx="494106" cy="92333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lvl="0" indent="0" defTabSz="895350" eaLnBrk="1" latinLnBrk="0" hangingPunct="1">
              <a:buClr>
                <a:schemeClr val="tx2"/>
              </a:buClr>
              <a:buSzPct val="100000"/>
              <a:defRPr lang="en-US" baseline="0" dirty="0">
                <a:latin typeface="+mn-lt"/>
              </a:defRPr>
            </a:lvl1pPr>
            <a:lvl2pPr marL="194400" lvl="1" indent="-190800" defTabSz="895350" eaLnBrk="1" latinLnBrk="0" hangingPunct="1">
              <a:buClr>
                <a:schemeClr val="tx2"/>
              </a:buClr>
              <a:buSzPct val="125000"/>
              <a:buFont typeface="Arial" charset="0"/>
              <a:buChar char="▪"/>
              <a:defRPr lang="en-US" baseline="0" dirty="0">
                <a:latin typeface="+mn-lt"/>
              </a:defRPr>
            </a:lvl2pPr>
            <a:lvl3pPr marL="446400" lvl="2" indent="-248400" defTabSz="895350" eaLnBrk="1" latinLnBrk="0" hangingPunct="1">
              <a:buClr>
                <a:schemeClr val="tx2"/>
              </a:buClr>
              <a:buSzPct val="120000"/>
              <a:buFont typeface="Arial" charset="0"/>
              <a:buChar char="–"/>
              <a:defRPr lang="en-US" baseline="0" dirty="0">
                <a:latin typeface="+mn-lt"/>
              </a:defRPr>
            </a:lvl3pPr>
            <a:lvl4pPr marL="615600" lvl="3" indent="-154800" defTabSz="895350" eaLnBrk="1" latinLnBrk="0" hangingPunct="1">
              <a:buClr>
                <a:schemeClr val="tx2"/>
              </a:buClr>
              <a:buSzPct val="120000"/>
              <a:buFont typeface="Arial" charset="0"/>
              <a:buChar char="▫"/>
              <a:defRPr lang="en-US" baseline="0" dirty="0">
                <a:latin typeface="+mn-lt"/>
              </a:defRPr>
            </a:lvl4pPr>
            <a:lvl5pPr marL="748800" lvl="4" indent="-129600" defTabSz="895350" eaLnBrk="1" latinLnBrk="0" hangingPunct="1">
              <a:buClr>
                <a:schemeClr val="tx2"/>
              </a:buClr>
              <a:buSzPct val="89000"/>
              <a:buFont typeface="Arial" charset="0"/>
              <a:buChar char="-"/>
              <a:defRPr lang="en-US" baseline="0" dirty="0">
                <a:latin typeface="+mn-lt"/>
              </a:defRPr>
            </a:lvl5pPr>
            <a:lvl6pPr marL="999794" indent="-173575" defTabSz="119386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2133" baseline="0">
                <a:latin typeface="+mn-lt"/>
              </a:defRPr>
            </a:lvl6pPr>
            <a:lvl7pPr marL="999794" indent="-173575" defTabSz="119386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2133" baseline="0">
                <a:latin typeface="+mn-lt"/>
              </a:defRPr>
            </a:lvl7pPr>
            <a:lvl8pPr marL="999794" indent="-173575" defTabSz="119386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2133" baseline="0">
                <a:latin typeface="+mn-lt"/>
              </a:defRPr>
            </a:lvl8pPr>
            <a:lvl9pPr marL="999794" indent="-173575" defTabSz="119386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2133" baseline="0">
                <a:latin typeface="+mn-lt"/>
              </a:defRPr>
            </a:lvl9pPr>
          </a:lstStyle>
          <a:p>
            <a:r>
              <a:rPr lang="ru-RU" sz="6000" b="1" dirty="0">
                <a:solidFill>
                  <a:schemeClr val="accent3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4521986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A51AB7-8C79-0D49-BA83-B00250DCB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59" y="230189"/>
            <a:ext cx="11491891" cy="307777"/>
          </a:xfrm>
        </p:spPr>
        <p:txBody>
          <a:bodyPr/>
          <a:lstStyle/>
          <a:p>
            <a:r>
              <a:rPr lang="en-US" dirty="0"/>
              <a:t>Problem</a:t>
            </a:r>
            <a:endParaRPr lang="ru-RU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72A4A52-32F9-EF46-90F5-645D2822DF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334" y="871978"/>
            <a:ext cx="6822923" cy="497751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AA1DA163-5ECA-E748-A1E8-40FB7635CBE2}"/>
                  </a:ext>
                </a:extLst>
              </p:cNvPr>
              <p:cNvSpPr/>
              <p:nvPr/>
            </p:nvSpPr>
            <p:spPr>
              <a:xfrm>
                <a:off x="7981025" y="683581"/>
                <a:ext cx="3554492" cy="5557421"/>
              </a:xfrm>
              <a:prstGeom prst="rect">
                <a:avLst/>
              </a:prstGeom>
              <a:solidFill>
                <a:schemeClr val="accent3"/>
              </a:solidFill>
              <a:ln w="952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buClr>
                    <a:schemeClr val="lt1"/>
                  </a:buClr>
                </a:pPr>
                <a:r>
                  <a:rPr lang="en-US" b="1" dirty="0">
                    <a:solidFill>
                      <a:schemeClr val="lt1"/>
                    </a:solidFill>
                  </a:rPr>
                  <a:t>Need to predict </a:t>
                </a:r>
                <a14:m>
                  <m:oMath xmlns:m="http://schemas.openxmlformats.org/officeDocument/2006/math">
                    <m:r>
                      <a:rPr lang="en-US" b="1" i="1" smtClean="0">
                        <a:solidFill>
                          <a:schemeClr val="lt1"/>
                        </a:solidFill>
                        <a:latin typeface="Cambria Math" panose="02040503050406030204" pitchFamily="18" charset="0"/>
                      </a:rPr>
                      <m:t>𝝓</m:t>
                    </m:r>
                  </m:oMath>
                </a14:m>
                <a:r>
                  <a:rPr lang="en-US" b="1" dirty="0">
                    <a:solidFill>
                      <a:schemeClr val="lt1"/>
                    </a:solidFill>
                  </a:rPr>
                  <a:t> using images from cameras</a:t>
                </a:r>
                <a:endParaRPr lang="ru-RU" b="1" dirty="0">
                  <a:solidFill>
                    <a:schemeClr val="lt1"/>
                  </a:solidFill>
                </a:endParaRPr>
              </a:p>
            </p:txBody>
          </p:sp>
        </mc:Choice>
        <mc:Fallback xmlns="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AA1DA163-5ECA-E748-A1E8-40FB7635CBE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81025" y="683581"/>
                <a:ext cx="3554492" cy="555742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 w="9525"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Graphic 4">
            <a:extLst>
              <a:ext uri="{FF2B5EF4-FFF2-40B4-BE49-F238E27FC236}">
                <a16:creationId xmlns:a16="http://schemas.microsoft.com/office/drawing/2014/main" id="{6AA9D357-11CE-4507-8124-F0E8086F17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496660" y="5246703"/>
            <a:ext cx="868469" cy="868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4663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Object 16" hidden="1">
            <a:extLst>
              <a:ext uri="{FF2B5EF4-FFF2-40B4-BE49-F238E27FC236}">
                <a16:creationId xmlns:a16="http://schemas.microsoft.com/office/drawing/2014/main" id="{3946256B-82EE-475B-816F-947EF97DB763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63915524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784" name="think-cell Slide" r:id="rId16" imgW="306" imgH="306" progId="TCLayout.ActiveDocument.1">
                  <p:embed/>
                </p:oleObj>
              </mc:Choice>
              <mc:Fallback>
                <p:oleObj name="think-cell Slide" r:id="rId16" imgW="306" imgH="30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Rectangle 15" hidden="1">
            <a:extLst>
              <a:ext uri="{FF2B5EF4-FFF2-40B4-BE49-F238E27FC236}">
                <a16:creationId xmlns:a16="http://schemas.microsoft.com/office/drawing/2014/main" id="{9ABF43CC-989F-4BD5-9EED-E8180348CE96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en-US" sz="2000" dirty="0" err="1">
              <a:solidFill>
                <a:schemeClr val="tx1"/>
              </a:solidFill>
              <a:latin typeface="Arial" panose="020B0604020202020204" pitchFamily="34" charset="0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gray">
          <a:xfrm>
            <a:off x="158759" y="230189"/>
            <a:ext cx="11491891" cy="307777"/>
          </a:xfr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dirty="0"/>
              <a:t>Summary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0D128452-41C1-4BE4-8AA1-8CBA597B5E2B}"/>
              </a:ext>
            </a:extLst>
          </p:cNvPr>
          <p:cNvGrpSpPr>
            <a:grpSpLocks/>
          </p:cNvGrpSpPr>
          <p:nvPr>
            <p:custDataLst>
              <p:tags r:id="rId4"/>
            </p:custDataLst>
          </p:nvPr>
        </p:nvGrpSpPr>
        <p:grpSpPr>
          <a:xfrm>
            <a:off x="1225520" y="594946"/>
            <a:ext cx="2606604" cy="713543"/>
            <a:chOff x="1146699" y="594946"/>
            <a:chExt cx="2606604" cy="713543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285F78EC-A11A-4C89-B37B-8294E4B12FBA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>
              <a:off x="1146699" y="594946"/>
              <a:ext cx="2606604" cy="713543"/>
            </a:xfrm>
            <a:custGeom>
              <a:avLst/>
              <a:gdLst>
                <a:gd name="connsiteX0" fmla="*/ 0 w 1828800"/>
                <a:gd name="connsiteY0" fmla="*/ 0 h 914400"/>
                <a:gd name="connsiteX1" fmla="*/ 1664208 w 1828800"/>
                <a:gd name="connsiteY1" fmla="*/ 0 h 914400"/>
                <a:gd name="connsiteX2" fmla="*/ 1828800 w 1828800"/>
                <a:gd name="connsiteY2" fmla="*/ 457200 h 914400"/>
                <a:gd name="connsiteX3" fmla="*/ 166420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0 h 914400"/>
                <a:gd name="connsiteX0" fmla="*/ 0 w 1828800"/>
                <a:gd name="connsiteY0" fmla="*/ 0 h 914400"/>
                <a:gd name="connsiteX1" fmla="*/ 1664208 w 1828800"/>
                <a:gd name="connsiteY1" fmla="*/ 0 h 914400"/>
                <a:gd name="connsiteX2" fmla="*/ 1828800 w 1828800"/>
                <a:gd name="connsiteY2" fmla="*/ 457200 h 914400"/>
                <a:gd name="connsiteX3" fmla="*/ 166420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0 h 914400"/>
                <a:gd name="connsiteX0" fmla="*/ 0 w 1828800"/>
                <a:gd name="connsiteY0" fmla="*/ 0 h 914400"/>
                <a:gd name="connsiteX1" fmla="*/ 1664208 w 1828800"/>
                <a:gd name="connsiteY1" fmla="*/ 0 h 914400"/>
                <a:gd name="connsiteX2" fmla="*/ 1828800 w 1828800"/>
                <a:gd name="connsiteY2" fmla="*/ 457200 h 914400"/>
                <a:gd name="connsiteX3" fmla="*/ 166420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0 h 914400"/>
                <a:gd name="connsiteX0" fmla="*/ 0 w 1828800"/>
                <a:gd name="connsiteY0" fmla="*/ 0 h 914400"/>
                <a:gd name="connsiteX1" fmla="*/ 1664208 w 1828800"/>
                <a:gd name="connsiteY1" fmla="*/ 0 h 914400"/>
                <a:gd name="connsiteX2" fmla="*/ 1828800 w 1828800"/>
                <a:gd name="connsiteY2" fmla="*/ 457200 h 914400"/>
                <a:gd name="connsiteX3" fmla="*/ 166420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0 h 914400"/>
                <a:gd name="connsiteX0" fmla="*/ 0 w 1828800"/>
                <a:gd name="connsiteY0" fmla="*/ 0 h 914400"/>
                <a:gd name="connsiteX1" fmla="*/ 1664208 w 1828800"/>
                <a:gd name="connsiteY1" fmla="*/ 0 h 914400"/>
                <a:gd name="connsiteX2" fmla="*/ 1828800 w 1828800"/>
                <a:gd name="connsiteY2" fmla="*/ 457200 h 914400"/>
                <a:gd name="connsiteX3" fmla="*/ 166420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0 h 914400"/>
                <a:gd name="connsiteX0" fmla="*/ 0 w 1828800"/>
                <a:gd name="connsiteY0" fmla="*/ 0 h 914400"/>
                <a:gd name="connsiteX1" fmla="*/ 1664208 w 1828800"/>
                <a:gd name="connsiteY1" fmla="*/ 0 h 914400"/>
                <a:gd name="connsiteX2" fmla="*/ 1828800 w 1828800"/>
                <a:gd name="connsiteY2" fmla="*/ 457200 h 914400"/>
                <a:gd name="connsiteX3" fmla="*/ 166420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0 h 914400"/>
                <a:gd name="connsiteX0" fmla="*/ 0 w 1828800"/>
                <a:gd name="connsiteY0" fmla="*/ 0 h 914400"/>
                <a:gd name="connsiteX1" fmla="*/ 1664208 w 1828800"/>
                <a:gd name="connsiteY1" fmla="*/ 0 h 914400"/>
                <a:gd name="connsiteX2" fmla="*/ 1828800 w 1828800"/>
                <a:gd name="connsiteY2" fmla="*/ 457200 h 914400"/>
                <a:gd name="connsiteX3" fmla="*/ 166420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00362 w 1828800"/>
                <a:gd name="connsiteY1" fmla="*/ 0 h 914400"/>
                <a:gd name="connsiteX2" fmla="*/ 1828800 w 1828800"/>
                <a:gd name="connsiteY2" fmla="*/ 457200 h 914400"/>
                <a:gd name="connsiteX3" fmla="*/ 166420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00362 w 1828800"/>
                <a:gd name="connsiteY1" fmla="*/ 0 h 914400"/>
                <a:gd name="connsiteX2" fmla="*/ 1828800 w 1828800"/>
                <a:gd name="connsiteY2" fmla="*/ 457200 h 914400"/>
                <a:gd name="connsiteX3" fmla="*/ 1700362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00362 w 1828800"/>
                <a:gd name="connsiteY1" fmla="*/ 0 h 914400"/>
                <a:gd name="connsiteX2" fmla="*/ 1828800 w 1828800"/>
                <a:gd name="connsiteY2" fmla="*/ 457200 h 914400"/>
                <a:gd name="connsiteX3" fmla="*/ 1700362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53385 w 1828800"/>
                <a:gd name="connsiteY1" fmla="*/ 0 h 914400"/>
                <a:gd name="connsiteX2" fmla="*/ 1828800 w 1828800"/>
                <a:gd name="connsiteY2" fmla="*/ 457200 h 914400"/>
                <a:gd name="connsiteX3" fmla="*/ 1700362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53385 w 1828800"/>
                <a:gd name="connsiteY1" fmla="*/ 0 h 914400"/>
                <a:gd name="connsiteX2" fmla="*/ 1828800 w 1828800"/>
                <a:gd name="connsiteY2" fmla="*/ 457200 h 914400"/>
                <a:gd name="connsiteX3" fmla="*/ 1753385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53385 w 1828800"/>
                <a:gd name="connsiteY1" fmla="*/ 0 h 914400"/>
                <a:gd name="connsiteX2" fmla="*/ 1828800 w 1828800"/>
                <a:gd name="connsiteY2" fmla="*/ 457200 h 914400"/>
                <a:gd name="connsiteX3" fmla="*/ 1753385 w 1828800"/>
                <a:gd name="connsiteY3" fmla="*/ 914400 h 914400"/>
                <a:gd name="connsiteX4" fmla="*/ 0 w 1828800"/>
                <a:gd name="connsiteY4" fmla="*/ 914400 h 914400"/>
                <a:gd name="connsiteX5" fmla="*/ 78659 w 1828800"/>
                <a:gd name="connsiteY5" fmla="*/ 457201 h 914400"/>
                <a:gd name="connsiteX0" fmla="*/ 0 w 1828800"/>
                <a:gd name="connsiteY0" fmla="*/ 0 h 914400"/>
                <a:gd name="connsiteX1" fmla="*/ 1750141 w 1828800"/>
                <a:gd name="connsiteY1" fmla="*/ 0 h 914400"/>
                <a:gd name="connsiteX2" fmla="*/ 1828800 w 1828800"/>
                <a:gd name="connsiteY2" fmla="*/ 457200 h 914400"/>
                <a:gd name="connsiteX3" fmla="*/ 1753385 w 1828800"/>
                <a:gd name="connsiteY3" fmla="*/ 914400 h 914400"/>
                <a:gd name="connsiteX4" fmla="*/ 0 w 1828800"/>
                <a:gd name="connsiteY4" fmla="*/ 914400 h 914400"/>
                <a:gd name="connsiteX5" fmla="*/ 78659 w 1828800"/>
                <a:gd name="connsiteY5" fmla="*/ 457201 h 914400"/>
                <a:gd name="connsiteX0" fmla="*/ 0 w 1828800"/>
                <a:gd name="connsiteY0" fmla="*/ 0 h 914400"/>
                <a:gd name="connsiteX1" fmla="*/ 1750141 w 1828800"/>
                <a:gd name="connsiteY1" fmla="*/ 0 h 914400"/>
                <a:gd name="connsiteX2" fmla="*/ 1828800 w 1828800"/>
                <a:gd name="connsiteY2" fmla="*/ 457200 h 914400"/>
                <a:gd name="connsiteX3" fmla="*/ 1750141 w 1828800"/>
                <a:gd name="connsiteY3" fmla="*/ 914400 h 914400"/>
                <a:gd name="connsiteX4" fmla="*/ 0 w 1828800"/>
                <a:gd name="connsiteY4" fmla="*/ 914400 h 914400"/>
                <a:gd name="connsiteX5" fmla="*/ 78659 w 1828800"/>
                <a:gd name="connsiteY5" fmla="*/ 457201 h 914400"/>
                <a:gd name="connsiteX0" fmla="*/ 0 w 1828800"/>
                <a:gd name="connsiteY0" fmla="*/ 0 h 914400"/>
                <a:gd name="connsiteX1" fmla="*/ 1750141 w 1828800"/>
                <a:gd name="connsiteY1" fmla="*/ 0 h 914400"/>
                <a:gd name="connsiteX2" fmla="*/ 1828800 w 1828800"/>
                <a:gd name="connsiteY2" fmla="*/ 457200 h 914400"/>
                <a:gd name="connsiteX3" fmla="*/ 1750141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50141 w 1828800"/>
                <a:gd name="connsiteY1" fmla="*/ 0 h 914400"/>
                <a:gd name="connsiteX2" fmla="*/ 1828800 w 1828800"/>
                <a:gd name="connsiteY2" fmla="*/ 457200 h 914400"/>
                <a:gd name="connsiteX3" fmla="*/ 1750141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50141 w 1828800"/>
                <a:gd name="connsiteY1" fmla="*/ 0 h 914400"/>
                <a:gd name="connsiteX2" fmla="*/ 1828800 w 1828800"/>
                <a:gd name="connsiteY2" fmla="*/ 457200 h 914400"/>
                <a:gd name="connsiteX3" fmla="*/ 1750141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50141 w 1828800"/>
                <a:gd name="connsiteY1" fmla="*/ 0 h 914400"/>
                <a:gd name="connsiteX2" fmla="*/ 1828800 w 1828800"/>
                <a:gd name="connsiteY2" fmla="*/ 457200 h 914400"/>
                <a:gd name="connsiteX3" fmla="*/ 1750141 w 1828800"/>
                <a:gd name="connsiteY3" fmla="*/ 914400 h 914400"/>
                <a:gd name="connsiteX4" fmla="*/ 0 w 1828800"/>
                <a:gd name="connsiteY4" fmla="*/ 914400 h 914400"/>
                <a:gd name="connsiteX5" fmla="*/ 82194 w 1828800"/>
                <a:gd name="connsiteY5" fmla="*/ 457201 h 914400"/>
                <a:gd name="connsiteX0" fmla="*/ 0 w 1828800"/>
                <a:gd name="connsiteY0" fmla="*/ 0 h 914400"/>
                <a:gd name="connsiteX1" fmla="*/ 1746606 w 1828800"/>
                <a:gd name="connsiteY1" fmla="*/ 0 h 914400"/>
                <a:gd name="connsiteX2" fmla="*/ 1828800 w 1828800"/>
                <a:gd name="connsiteY2" fmla="*/ 457200 h 914400"/>
                <a:gd name="connsiteX3" fmla="*/ 1750141 w 1828800"/>
                <a:gd name="connsiteY3" fmla="*/ 914400 h 914400"/>
                <a:gd name="connsiteX4" fmla="*/ 0 w 1828800"/>
                <a:gd name="connsiteY4" fmla="*/ 914400 h 914400"/>
                <a:gd name="connsiteX5" fmla="*/ 82194 w 1828800"/>
                <a:gd name="connsiteY5" fmla="*/ 457201 h 914400"/>
                <a:gd name="connsiteX0" fmla="*/ 0 w 1828800"/>
                <a:gd name="connsiteY0" fmla="*/ 0 h 914400"/>
                <a:gd name="connsiteX1" fmla="*/ 1746606 w 1828800"/>
                <a:gd name="connsiteY1" fmla="*/ 0 h 914400"/>
                <a:gd name="connsiteX2" fmla="*/ 1828800 w 1828800"/>
                <a:gd name="connsiteY2" fmla="*/ 457200 h 914400"/>
                <a:gd name="connsiteX3" fmla="*/ 1746606 w 1828800"/>
                <a:gd name="connsiteY3" fmla="*/ 914400 h 914400"/>
                <a:gd name="connsiteX4" fmla="*/ 0 w 1828800"/>
                <a:gd name="connsiteY4" fmla="*/ 914400 h 914400"/>
                <a:gd name="connsiteX5" fmla="*/ 82194 w 1828800"/>
                <a:gd name="connsiteY5" fmla="*/ 457201 h 914400"/>
                <a:gd name="connsiteX0" fmla="*/ 0 w 1828800"/>
                <a:gd name="connsiteY0" fmla="*/ 0 h 914400"/>
                <a:gd name="connsiteX1" fmla="*/ 1746606 w 1828800"/>
                <a:gd name="connsiteY1" fmla="*/ 0 h 914400"/>
                <a:gd name="connsiteX2" fmla="*/ 1828800 w 1828800"/>
                <a:gd name="connsiteY2" fmla="*/ 457200 h 914400"/>
                <a:gd name="connsiteX3" fmla="*/ 1746606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46606 w 1828800"/>
                <a:gd name="connsiteY1" fmla="*/ 0 h 914400"/>
                <a:gd name="connsiteX2" fmla="*/ 1828800 w 1828800"/>
                <a:gd name="connsiteY2" fmla="*/ 457200 h 914400"/>
                <a:gd name="connsiteX3" fmla="*/ 1746606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46606 w 1828800"/>
                <a:gd name="connsiteY1" fmla="*/ 0 h 914400"/>
                <a:gd name="connsiteX2" fmla="*/ 1828800 w 1828800"/>
                <a:gd name="connsiteY2" fmla="*/ 457200 h 914400"/>
                <a:gd name="connsiteX3" fmla="*/ 1746606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46606 w 1828800"/>
                <a:gd name="connsiteY1" fmla="*/ 0 h 914400"/>
                <a:gd name="connsiteX2" fmla="*/ 1828800 w 1828800"/>
                <a:gd name="connsiteY2" fmla="*/ 457200 h 914400"/>
                <a:gd name="connsiteX3" fmla="*/ 1746606 w 1828800"/>
                <a:gd name="connsiteY3" fmla="*/ 914400 h 914400"/>
                <a:gd name="connsiteX4" fmla="*/ 0 w 1828800"/>
                <a:gd name="connsiteY4" fmla="*/ 914400 h 914400"/>
                <a:gd name="connsiteX5" fmla="*/ 90112 w 1828800"/>
                <a:gd name="connsiteY5" fmla="*/ 457201 h 914400"/>
                <a:gd name="connsiteX0" fmla="*/ 0 w 1828800"/>
                <a:gd name="connsiteY0" fmla="*/ 0 h 914400"/>
                <a:gd name="connsiteX1" fmla="*/ 1738688 w 1828800"/>
                <a:gd name="connsiteY1" fmla="*/ 0 h 914400"/>
                <a:gd name="connsiteX2" fmla="*/ 1828800 w 1828800"/>
                <a:gd name="connsiteY2" fmla="*/ 457200 h 914400"/>
                <a:gd name="connsiteX3" fmla="*/ 1746606 w 1828800"/>
                <a:gd name="connsiteY3" fmla="*/ 914400 h 914400"/>
                <a:gd name="connsiteX4" fmla="*/ 0 w 1828800"/>
                <a:gd name="connsiteY4" fmla="*/ 914400 h 914400"/>
                <a:gd name="connsiteX5" fmla="*/ 90112 w 1828800"/>
                <a:gd name="connsiteY5" fmla="*/ 457201 h 914400"/>
                <a:gd name="connsiteX0" fmla="*/ 0 w 1828800"/>
                <a:gd name="connsiteY0" fmla="*/ 0 h 914400"/>
                <a:gd name="connsiteX1" fmla="*/ 1738688 w 1828800"/>
                <a:gd name="connsiteY1" fmla="*/ 0 h 914400"/>
                <a:gd name="connsiteX2" fmla="*/ 1828800 w 1828800"/>
                <a:gd name="connsiteY2" fmla="*/ 457200 h 914400"/>
                <a:gd name="connsiteX3" fmla="*/ 1738688 w 1828800"/>
                <a:gd name="connsiteY3" fmla="*/ 914400 h 914400"/>
                <a:gd name="connsiteX4" fmla="*/ 0 w 1828800"/>
                <a:gd name="connsiteY4" fmla="*/ 914400 h 914400"/>
                <a:gd name="connsiteX5" fmla="*/ 90112 w 1828800"/>
                <a:gd name="connsiteY5" fmla="*/ 457201 h 914400"/>
                <a:gd name="connsiteX0" fmla="*/ 0 w 1828800"/>
                <a:gd name="connsiteY0" fmla="*/ 0 h 914400"/>
                <a:gd name="connsiteX1" fmla="*/ 1738688 w 1828800"/>
                <a:gd name="connsiteY1" fmla="*/ 0 h 914400"/>
                <a:gd name="connsiteX2" fmla="*/ 1828800 w 1828800"/>
                <a:gd name="connsiteY2" fmla="*/ 457200 h 914400"/>
                <a:gd name="connsiteX3" fmla="*/ 173868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38688 w 1828800"/>
                <a:gd name="connsiteY1" fmla="*/ 0 h 914400"/>
                <a:gd name="connsiteX2" fmla="*/ 1828800 w 1828800"/>
                <a:gd name="connsiteY2" fmla="*/ 457200 h 914400"/>
                <a:gd name="connsiteX3" fmla="*/ 173868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38688 w 1828800"/>
                <a:gd name="connsiteY1" fmla="*/ 0 h 914400"/>
                <a:gd name="connsiteX2" fmla="*/ 1828800 w 1828800"/>
                <a:gd name="connsiteY2" fmla="*/ 457200 h 914400"/>
                <a:gd name="connsiteX3" fmla="*/ 173868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28800" h="914400">
                  <a:moveTo>
                    <a:pt x="0" y="0"/>
                  </a:moveTo>
                  <a:lnTo>
                    <a:pt x="1738688" y="0"/>
                  </a:lnTo>
                  <a:lnTo>
                    <a:pt x="1828800" y="457200"/>
                  </a:lnTo>
                  <a:lnTo>
                    <a:pt x="1738688" y="914400"/>
                  </a:lnTo>
                  <a:lnTo>
                    <a:pt x="0" y="914400"/>
                  </a:lnTo>
                  <a:lnTo>
                    <a:pt x="0" y="45720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sz="1200" dirty="0" err="1">
                <a:solidFill>
                  <a:schemeClr val="tx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E146DDA-B8A3-4078-8B63-40B694760708}"/>
                </a:ext>
              </a:extLst>
            </p:cNvPr>
            <p:cNvSpPr txBox="1"/>
            <p:nvPr>
              <p:custDataLst>
                <p:tags r:id="rId13"/>
              </p:custDataLst>
            </p:nvPr>
          </p:nvSpPr>
          <p:spPr>
            <a:xfrm>
              <a:off x="1210199" y="644497"/>
              <a:ext cx="2414666" cy="614440"/>
            </a:xfrm>
            <a:prstGeom prst="rect">
              <a:avLst/>
            </a:prstGeom>
            <a:noFill/>
          </p:spPr>
          <p:txBody>
            <a:bodyPr vert="horz" lIns="0" tIns="0" rIns="0" bIns="0" rtlCol="0" anchor="ctr">
              <a:noAutofit/>
            </a:bodyPr>
            <a:lstStyle>
              <a:lvl1pPr marL="0" lvl="0" indent="0" defTabSz="895350" eaLnBrk="1" latinLnBrk="0" hangingPunct="1">
                <a:buClr>
                  <a:schemeClr val="tx2"/>
                </a:buClr>
                <a:buSzPct val="100000"/>
                <a:defRPr lang="en-US" baseline="0" dirty="0">
                  <a:latin typeface="+mn-lt"/>
                </a:defRPr>
              </a:lvl1pPr>
              <a:lvl2pPr marL="194400" lvl="1" indent="-190800" defTabSz="895350" eaLnBrk="1" latinLnBrk="0" hangingPunct="1">
                <a:buClr>
                  <a:schemeClr val="tx2"/>
                </a:buClr>
                <a:buSzPct val="125000"/>
                <a:buFont typeface="Arial" charset="0"/>
                <a:buChar char="▪"/>
                <a:defRPr lang="en-US" baseline="0" dirty="0">
                  <a:latin typeface="+mn-lt"/>
                </a:defRPr>
              </a:lvl2pPr>
              <a:lvl3pPr marL="446400" lvl="2" indent="-248400" defTabSz="895350" eaLnBrk="1" latinLnBrk="0" hangingPunct="1">
                <a:buClr>
                  <a:schemeClr val="tx2"/>
                </a:buClr>
                <a:buSzPct val="120000"/>
                <a:buFont typeface="Arial" charset="0"/>
                <a:buChar char="–"/>
                <a:defRPr lang="en-US" baseline="0" dirty="0">
                  <a:latin typeface="+mn-lt"/>
                </a:defRPr>
              </a:lvl3pPr>
              <a:lvl4pPr marL="615600" lvl="3" indent="-154800" defTabSz="895350" eaLnBrk="1" latinLnBrk="0" hangingPunct="1">
                <a:buClr>
                  <a:schemeClr val="tx2"/>
                </a:buClr>
                <a:buSzPct val="120000"/>
                <a:buFont typeface="Arial" charset="0"/>
                <a:buChar char="▫"/>
                <a:defRPr lang="en-US" baseline="0" dirty="0">
                  <a:latin typeface="+mn-lt"/>
                </a:defRPr>
              </a:lvl4pPr>
              <a:lvl5pPr marL="748800" lvl="4" indent="-129600" defTabSz="895350" eaLnBrk="1" latinLnBrk="0" hangingPunct="1">
                <a:buClr>
                  <a:schemeClr val="tx2"/>
                </a:buClr>
                <a:buSzPct val="89000"/>
                <a:buFont typeface="Arial" charset="0"/>
                <a:buChar char="-"/>
                <a:defRPr lang="en-US" baseline="0" dirty="0">
                  <a:latin typeface="+mn-lt"/>
                </a:defRPr>
              </a:lvl5pPr>
              <a:lvl6pPr marL="999794" indent="-173575" defTabSz="1193860" fontAlgn="base">
                <a:spcBef>
                  <a:spcPct val="0"/>
                </a:spcBef>
                <a:spcAft>
                  <a:spcPct val="0"/>
                </a:spcAft>
                <a:buClr>
                  <a:schemeClr val="tx2"/>
                </a:buClr>
                <a:buSzPct val="89000"/>
                <a:buFont typeface="Arial" charset="0"/>
                <a:buChar char="-"/>
                <a:defRPr sz="2133" baseline="0">
                  <a:latin typeface="+mn-lt"/>
                </a:defRPr>
              </a:lvl6pPr>
              <a:lvl7pPr marL="999794" indent="-173575" defTabSz="1193860" fontAlgn="base">
                <a:spcBef>
                  <a:spcPct val="0"/>
                </a:spcBef>
                <a:spcAft>
                  <a:spcPct val="0"/>
                </a:spcAft>
                <a:buClr>
                  <a:schemeClr val="tx2"/>
                </a:buClr>
                <a:buSzPct val="89000"/>
                <a:buFont typeface="Arial" charset="0"/>
                <a:buChar char="-"/>
                <a:defRPr sz="2133" baseline="0">
                  <a:latin typeface="+mn-lt"/>
                </a:defRPr>
              </a:lvl7pPr>
              <a:lvl8pPr marL="999794" indent="-173575" defTabSz="1193860" fontAlgn="base">
                <a:spcBef>
                  <a:spcPct val="0"/>
                </a:spcBef>
                <a:spcAft>
                  <a:spcPct val="0"/>
                </a:spcAft>
                <a:buClr>
                  <a:schemeClr val="tx2"/>
                </a:buClr>
                <a:buSzPct val="89000"/>
                <a:buFont typeface="Arial" charset="0"/>
                <a:buChar char="-"/>
                <a:defRPr sz="2133" baseline="0">
                  <a:latin typeface="+mn-lt"/>
                </a:defRPr>
              </a:lvl8pPr>
              <a:lvl9pPr marL="999794" indent="-173575" defTabSz="1193860" fontAlgn="base">
                <a:spcBef>
                  <a:spcPct val="0"/>
                </a:spcBef>
                <a:spcAft>
                  <a:spcPct val="0"/>
                </a:spcAft>
                <a:buClr>
                  <a:schemeClr val="tx2"/>
                </a:buClr>
                <a:buSzPct val="89000"/>
                <a:buFont typeface="Arial" charset="0"/>
                <a:buChar char="-"/>
                <a:defRPr sz="2133" baseline="0">
                  <a:latin typeface="+mn-lt"/>
                </a:defRPr>
              </a:lvl9pPr>
            </a:lstStyle>
            <a:p>
              <a:pPr algn="ctr"/>
              <a:r>
                <a:rPr lang="en-US" sz="1200" b="1" dirty="0">
                  <a:solidFill>
                    <a:schemeClr val="accent4"/>
                  </a:solidFill>
                </a:rPr>
                <a:t>Init model</a:t>
              </a:r>
              <a:endParaRPr lang="ru-RU" sz="1200" b="1" dirty="0">
                <a:solidFill>
                  <a:schemeClr val="accent4"/>
                </a:solidFill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C2B1C250-028C-49BF-8A22-AE955B77AF2A}"/>
              </a:ext>
            </a:extLst>
          </p:cNvPr>
          <p:cNvSpPr txBox="1"/>
          <p:nvPr/>
        </p:nvSpPr>
        <p:spPr>
          <a:xfrm>
            <a:off x="158759" y="3232354"/>
            <a:ext cx="977891" cy="18466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lvl="0" indent="0" defTabSz="895350" eaLnBrk="1" latinLnBrk="0" hangingPunct="1">
              <a:buClr>
                <a:schemeClr val="tx2"/>
              </a:buClr>
              <a:buSzPct val="100000"/>
              <a:defRPr lang="en-US" baseline="0" dirty="0">
                <a:latin typeface="+mn-lt"/>
              </a:defRPr>
            </a:lvl1pPr>
            <a:lvl2pPr marL="194400" lvl="1" indent="-190800" defTabSz="895350" eaLnBrk="1" latinLnBrk="0" hangingPunct="1">
              <a:buClr>
                <a:schemeClr val="tx2"/>
              </a:buClr>
              <a:buSzPct val="125000"/>
              <a:buFont typeface="Arial" charset="0"/>
              <a:buChar char="▪"/>
              <a:defRPr lang="en-US" baseline="0" dirty="0">
                <a:latin typeface="+mn-lt"/>
              </a:defRPr>
            </a:lvl2pPr>
            <a:lvl3pPr marL="446400" lvl="2" indent="-248400" defTabSz="895350" eaLnBrk="1" latinLnBrk="0" hangingPunct="1">
              <a:buClr>
                <a:schemeClr val="tx2"/>
              </a:buClr>
              <a:buSzPct val="120000"/>
              <a:buFont typeface="Arial" charset="0"/>
              <a:buChar char="–"/>
              <a:defRPr lang="en-US" baseline="0" dirty="0">
                <a:latin typeface="+mn-lt"/>
              </a:defRPr>
            </a:lvl3pPr>
            <a:lvl4pPr marL="615600" lvl="3" indent="-154800" defTabSz="895350" eaLnBrk="1" latinLnBrk="0" hangingPunct="1">
              <a:buClr>
                <a:schemeClr val="tx2"/>
              </a:buClr>
              <a:buSzPct val="120000"/>
              <a:buFont typeface="Arial" charset="0"/>
              <a:buChar char="▫"/>
              <a:defRPr lang="en-US" baseline="0" dirty="0">
                <a:latin typeface="+mn-lt"/>
              </a:defRPr>
            </a:lvl4pPr>
            <a:lvl5pPr marL="748800" lvl="4" indent="-129600" defTabSz="895350" eaLnBrk="1" latinLnBrk="0" hangingPunct="1">
              <a:buClr>
                <a:schemeClr val="tx2"/>
              </a:buClr>
              <a:buSzPct val="89000"/>
              <a:buFont typeface="Arial" charset="0"/>
              <a:buChar char="-"/>
              <a:defRPr lang="en-US" baseline="0" dirty="0">
                <a:latin typeface="+mn-lt"/>
              </a:defRPr>
            </a:lvl5pPr>
            <a:lvl6pPr marL="999794" indent="-173575" defTabSz="119386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2133" baseline="0">
                <a:latin typeface="+mn-lt"/>
              </a:defRPr>
            </a:lvl6pPr>
            <a:lvl7pPr marL="999794" indent="-173575" defTabSz="119386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2133" baseline="0">
                <a:latin typeface="+mn-lt"/>
              </a:defRPr>
            </a:lvl7pPr>
            <a:lvl8pPr marL="999794" indent="-173575" defTabSz="119386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2133" baseline="0">
                <a:latin typeface="+mn-lt"/>
              </a:defRPr>
            </a:lvl8pPr>
            <a:lvl9pPr marL="999794" indent="-173575" defTabSz="119386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2133" baseline="0">
                <a:latin typeface="+mn-lt"/>
              </a:defRPr>
            </a:lvl9pPr>
          </a:lstStyle>
          <a:p>
            <a:r>
              <a:rPr lang="en-US" sz="1200" b="1" dirty="0">
                <a:solidFill>
                  <a:schemeClr val="accent3"/>
                </a:solidFill>
              </a:rPr>
              <a:t>Description</a:t>
            </a:r>
            <a:endParaRPr lang="ru-RU" sz="1200" b="1" dirty="0">
              <a:solidFill>
                <a:schemeClr val="accent3"/>
              </a:solidFill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35858D2-009A-44D1-924D-08AEC488EDF0}"/>
              </a:ext>
            </a:extLst>
          </p:cNvPr>
          <p:cNvCxnSpPr>
            <a:cxnSpLocks/>
          </p:cNvCxnSpPr>
          <p:nvPr/>
        </p:nvCxnSpPr>
        <p:spPr>
          <a:xfrm>
            <a:off x="158759" y="5353234"/>
            <a:ext cx="11491891" cy="0"/>
          </a:xfrm>
          <a:prstGeom prst="line">
            <a:avLst/>
          </a:prstGeom>
          <a:ln>
            <a:solidFill>
              <a:schemeClr val="accent6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0687637E-D2F3-4B69-9508-C0008FB3BFC4}"/>
              </a:ext>
            </a:extLst>
          </p:cNvPr>
          <p:cNvSpPr txBox="1"/>
          <p:nvPr/>
        </p:nvSpPr>
        <p:spPr>
          <a:xfrm>
            <a:off x="158759" y="5895655"/>
            <a:ext cx="977891" cy="18466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lvl="0" indent="0" defTabSz="895350" eaLnBrk="1" latinLnBrk="0" hangingPunct="1">
              <a:buClr>
                <a:schemeClr val="tx2"/>
              </a:buClr>
              <a:buSzPct val="100000"/>
              <a:defRPr lang="en-US" baseline="0" dirty="0">
                <a:latin typeface="+mn-lt"/>
              </a:defRPr>
            </a:lvl1pPr>
            <a:lvl2pPr marL="194400" lvl="1" indent="-190800" defTabSz="895350" eaLnBrk="1" latinLnBrk="0" hangingPunct="1">
              <a:buClr>
                <a:schemeClr val="tx2"/>
              </a:buClr>
              <a:buSzPct val="125000"/>
              <a:buFont typeface="Arial" charset="0"/>
              <a:buChar char="▪"/>
              <a:defRPr lang="en-US" baseline="0" dirty="0">
                <a:latin typeface="+mn-lt"/>
              </a:defRPr>
            </a:lvl2pPr>
            <a:lvl3pPr marL="446400" lvl="2" indent="-248400" defTabSz="895350" eaLnBrk="1" latinLnBrk="0" hangingPunct="1">
              <a:buClr>
                <a:schemeClr val="tx2"/>
              </a:buClr>
              <a:buSzPct val="120000"/>
              <a:buFont typeface="Arial" charset="0"/>
              <a:buChar char="–"/>
              <a:defRPr lang="en-US" baseline="0" dirty="0">
                <a:latin typeface="+mn-lt"/>
              </a:defRPr>
            </a:lvl3pPr>
            <a:lvl4pPr marL="615600" lvl="3" indent="-154800" defTabSz="895350" eaLnBrk="1" latinLnBrk="0" hangingPunct="1">
              <a:buClr>
                <a:schemeClr val="tx2"/>
              </a:buClr>
              <a:buSzPct val="120000"/>
              <a:buFont typeface="Arial" charset="0"/>
              <a:buChar char="▫"/>
              <a:defRPr lang="en-US" baseline="0" dirty="0">
                <a:latin typeface="+mn-lt"/>
              </a:defRPr>
            </a:lvl4pPr>
            <a:lvl5pPr marL="748800" lvl="4" indent="-129600" defTabSz="895350" eaLnBrk="1" latinLnBrk="0" hangingPunct="1">
              <a:buClr>
                <a:schemeClr val="tx2"/>
              </a:buClr>
              <a:buSzPct val="89000"/>
              <a:buFont typeface="Arial" charset="0"/>
              <a:buChar char="-"/>
              <a:defRPr lang="en-US" baseline="0" dirty="0">
                <a:latin typeface="+mn-lt"/>
              </a:defRPr>
            </a:lvl5pPr>
            <a:lvl6pPr marL="999794" indent="-173575" defTabSz="119386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2133" baseline="0">
                <a:latin typeface="+mn-lt"/>
              </a:defRPr>
            </a:lvl6pPr>
            <a:lvl7pPr marL="999794" indent="-173575" defTabSz="119386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2133" baseline="0">
                <a:latin typeface="+mn-lt"/>
              </a:defRPr>
            </a:lvl7pPr>
            <a:lvl8pPr marL="999794" indent="-173575" defTabSz="119386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2133" baseline="0">
                <a:latin typeface="+mn-lt"/>
              </a:defRPr>
            </a:lvl8pPr>
            <a:lvl9pPr marL="999794" indent="-173575" defTabSz="119386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2133" baseline="0">
                <a:latin typeface="+mn-lt"/>
              </a:defRPr>
            </a:lvl9pPr>
          </a:lstStyle>
          <a:p>
            <a:r>
              <a:rPr lang="en-US" sz="1200" b="1" dirty="0">
                <a:solidFill>
                  <a:schemeClr val="accent3"/>
                </a:solidFill>
              </a:rPr>
              <a:t>MSE</a:t>
            </a:r>
            <a:endParaRPr lang="ru-RU" sz="1200" b="1" dirty="0">
              <a:solidFill>
                <a:schemeClr val="accent3"/>
              </a:solidFill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231A8EC-6095-4A43-A044-18372716B2B5}"/>
              </a:ext>
            </a:extLst>
          </p:cNvPr>
          <p:cNvCxnSpPr>
            <a:cxnSpLocks/>
          </p:cNvCxnSpPr>
          <p:nvPr/>
        </p:nvCxnSpPr>
        <p:spPr>
          <a:xfrm>
            <a:off x="1047567" y="1464816"/>
            <a:ext cx="0" cy="3719743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AD097B4-097C-485A-8181-50DE0347CD44}"/>
              </a:ext>
            </a:extLst>
          </p:cNvPr>
          <p:cNvCxnSpPr>
            <a:cxnSpLocks/>
          </p:cNvCxnSpPr>
          <p:nvPr/>
        </p:nvCxnSpPr>
        <p:spPr>
          <a:xfrm>
            <a:off x="1047567" y="5504155"/>
            <a:ext cx="0" cy="967666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8045D30F-7B92-43F0-8C65-B9EFB028CDE6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3837888" y="594946"/>
            <a:ext cx="2606604" cy="713543"/>
          </a:xfrm>
          <a:custGeom>
            <a:avLst/>
            <a:gdLst>
              <a:gd name="connsiteX0" fmla="*/ 0 w 1828800"/>
              <a:gd name="connsiteY0" fmla="*/ 0 h 914400"/>
              <a:gd name="connsiteX1" fmla="*/ 1664208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0 h 914400"/>
              <a:gd name="connsiteX0" fmla="*/ 0 w 1828800"/>
              <a:gd name="connsiteY0" fmla="*/ 0 h 914400"/>
              <a:gd name="connsiteX1" fmla="*/ 1664208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0 h 914400"/>
              <a:gd name="connsiteX0" fmla="*/ 0 w 1828800"/>
              <a:gd name="connsiteY0" fmla="*/ 0 h 914400"/>
              <a:gd name="connsiteX1" fmla="*/ 1664208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0 h 914400"/>
              <a:gd name="connsiteX0" fmla="*/ 0 w 1828800"/>
              <a:gd name="connsiteY0" fmla="*/ 0 h 914400"/>
              <a:gd name="connsiteX1" fmla="*/ 1664208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0 h 914400"/>
              <a:gd name="connsiteX0" fmla="*/ 0 w 1828800"/>
              <a:gd name="connsiteY0" fmla="*/ 0 h 914400"/>
              <a:gd name="connsiteX1" fmla="*/ 1664208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0 h 914400"/>
              <a:gd name="connsiteX0" fmla="*/ 0 w 1828800"/>
              <a:gd name="connsiteY0" fmla="*/ 0 h 914400"/>
              <a:gd name="connsiteX1" fmla="*/ 1664208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0 h 914400"/>
              <a:gd name="connsiteX0" fmla="*/ 0 w 1828800"/>
              <a:gd name="connsiteY0" fmla="*/ 0 h 914400"/>
              <a:gd name="connsiteX1" fmla="*/ 1664208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00362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00362 w 1828800"/>
              <a:gd name="connsiteY1" fmla="*/ 0 h 914400"/>
              <a:gd name="connsiteX2" fmla="*/ 1828800 w 1828800"/>
              <a:gd name="connsiteY2" fmla="*/ 457200 h 914400"/>
              <a:gd name="connsiteX3" fmla="*/ 1700362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00362 w 1828800"/>
              <a:gd name="connsiteY1" fmla="*/ 0 h 914400"/>
              <a:gd name="connsiteX2" fmla="*/ 1828800 w 1828800"/>
              <a:gd name="connsiteY2" fmla="*/ 457200 h 914400"/>
              <a:gd name="connsiteX3" fmla="*/ 1700362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53385 w 1828800"/>
              <a:gd name="connsiteY1" fmla="*/ 0 h 914400"/>
              <a:gd name="connsiteX2" fmla="*/ 1828800 w 1828800"/>
              <a:gd name="connsiteY2" fmla="*/ 457200 h 914400"/>
              <a:gd name="connsiteX3" fmla="*/ 1700362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53385 w 1828800"/>
              <a:gd name="connsiteY1" fmla="*/ 0 h 914400"/>
              <a:gd name="connsiteX2" fmla="*/ 1828800 w 1828800"/>
              <a:gd name="connsiteY2" fmla="*/ 457200 h 914400"/>
              <a:gd name="connsiteX3" fmla="*/ 1753385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53385 w 1828800"/>
              <a:gd name="connsiteY1" fmla="*/ 0 h 914400"/>
              <a:gd name="connsiteX2" fmla="*/ 1828800 w 1828800"/>
              <a:gd name="connsiteY2" fmla="*/ 457200 h 914400"/>
              <a:gd name="connsiteX3" fmla="*/ 1753385 w 1828800"/>
              <a:gd name="connsiteY3" fmla="*/ 914400 h 914400"/>
              <a:gd name="connsiteX4" fmla="*/ 0 w 1828800"/>
              <a:gd name="connsiteY4" fmla="*/ 914400 h 914400"/>
              <a:gd name="connsiteX5" fmla="*/ 78659 w 1828800"/>
              <a:gd name="connsiteY5" fmla="*/ 457201 h 914400"/>
              <a:gd name="connsiteX0" fmla="*/ 0 w 1828800"/>
              <a:gd name="connsiteY0" fmla="*/ 0 h 914400"/>
              <a:gd name="connsiteX1" fmla="*/ 1750141 w 1828800"/>
              <a:gd name="connsiteY1" fmla="*/ 0 h 914400"/>
              <a:gd name="connsiteX2" fmla="*/ 1828800 w 1828800"/>
              <a:gd name="connsiteY2" fmla="*/ 457200 h 914400"/>
              <a:gd name="connsiteX3" fmla="*/ 1753385 w 1828800"/>
              <a:gd name="connsiteY3" fmla="*/ 914400 h 914400"/>
              <a:gd name="connsiteX4" fmla="*/ 0 w 1828800"/>
              <a:gd name="connsiteY4" fmla="*/ 914400 h 914400"/>
              <a:gd name="connsiteX5" fmla="*/ 78659 w 1828800"/>
              <a:gd name="connsiteY5" fmla="*/ 457201 h 914400"/>
              <a:gd name="connsiteX0" fmla="*/ 0 w 1828800"/>
              <a:gd name="connsiteY0" fmla="*/ 0 h 914400"/>
              <a:gd name="connsiteX1" fmla="*/ 1750141 w 1828800"/>
              <a:gd name="connsiteY1" fmla="*/ 0 h 914400"/>
              <a:gd name="connsiteX2" fmla="*/ 1828800 w 1828800"/>
              <a:gd name="connsiteY2" fmla="*/ 457200 h 914400"/>
              <a:gd name="connsiteX3" fmla="*/ 1750141 w 1828800"/>
              <a:gd name="connsiteY3" fmla="*/ 914400 h 914400"/>
              <a:gd name="connsiteX4" fmla="*/ 0 w 1828800"/>
              <a:gd name="connsiteY4" fmla="*/ 914400 h 914400"/>
              <a:gd name="connsiteX5" fmla="*/ 78659 w 1828800"/>
              <a:gd name="connsiteY5" fmla="*/ 457201 h 914400"/>
              <a:gd name="connsiteX0" fmla="*/ 0 w 1828800"/>
              <a:gd name="connsiteY0" fmla="*/ 0 h 914400"/>
              <a:gd name="connsiteX1" fmla="*/ 1750141 w 1828800"/>
              <a:gd name="connsiteY1" fmla="*/ 0 h 914400"/>
              <a:gd name="connsiteX2" fmla="*/ 1828800 w 1828800"/>
              <a:gd name="connsiteY2" fmla="*/ 457200 h 914400"/>
              <a:gd name="connsiteX3" fmla="*/ 1750141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50141 w 1828800"/>
              <a:gd name="connsiteY1" fmla="*/ 0 h 914400"/>
              <a:gd name="connsiteX2" fmla="*/ 1828800 w 1828800"/>
              <a:gd name="connsiteY2" fmla="*/ 457200 h 914400"/>
              <a:gd name="connsiteX3" fmla="*/ 1750141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50141 w 1828800"/>
              <a:gd name="connsiteY1" fmla="*/ 0 h 914400"/>
              <a:gd name="connsiteX2" fmla="*/ 1828800 w 1828800"/>
              <a:gd name="connsiteY2" fmla="*/ 457200 h 914400"/>
              <a:gd name="connsiteX3" fmla="*/ 1750141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50141 w 1828800"/>
              <a:gd name="connsiteY1" fmla="*/ 0 h 914400"/>
              <a:gd name="connsiteX2" fmla="*/ 1828800 w 1828800"/>
              <a:gd name="connsiteY2" fmla="*/ 457200 h 914400"/>
              <a:gd name="connsiteX3" fmla="*/ 1750141 w 1828800"/>
              <a:gd name="connsiteY3" fmla="*/ 914400 h 914400"/>
              <a:gd name="connsiteX4" fmla="*/ 0 w 1828800"/>
              <a:gd name="connsiteY4" fmla="*/ 914400 h 914400"/>
              <a:gd name="connsiteX5" fmla="*/ 82194 w 1828800"/>
              <a:gd name="connsiteY5" fmla="*/ 457201 h 914400"/>
              <a:gd name="connsiteX0" fmla="*/ 0 w 1828800"/>
              <a:gd name="connsiteY0" fmla="*/ 0 h 914400"/>
              <a:gd name="connsiteX1" fmla="*/ 1746606 w 1828800"/>
              <a:gd name="connsiteY1" fmla="*/ 0 h 914400"/>
              <a:gd name="connsiteX2" fmla="*/ 1828800 w 1828800"/>
              <a:gd name="connsiteY2" fmla="*/ 457200 h 914400"/>
              <a:gd name="connsiteX3" fmla="*/ 1750141 w 1828800"/>
              <a:gd name="connsiteY3" fmla="*/ 914400 h 914400"/>
              <a:gd name="connsiteX4" fmla="*/ 0 w 1828800"/>
              <a:gd name="connsiteY4" fmla="*/ 914400 h 914400"/>
              <a:gd name="connsiteX5" fmla="*/ 82194 w 1828800"/>
              <a:gd name="connsiteY5" fmla="*/ 457201 h 914400"/>
              <a:gd name="connsiteX0" fmla="*/ 0 w 1828800"/>
              <a:gd name="connsiteY0" fmla="*/ 0 h 914400"/>
              <a:gd name="connsiteX1" fmla="*/ 1746606 w 1828800"/>
              <a:gd name="connsiteY1" fmla="*/ 0 h 914400"/>
              <a:gd name="connsiteX2" fmla="*/ 1828800 w 1828800"/>
              <a:gd name="connsiteY2" fmla="*/ 457200 h 914400"/>
              <a:gd name="connsiteX3" fmla="*/ 1746606 w 1828800"/>
              <a:gd name="connsiteY3" fmla="*/ 914400 h 914400"/>
              <a:gd name="connsiteX4" fmla="*/ 0 w 1828800"/>
              <a:gd name="connsiteY4" fmla="*/ 914400 h 914400"/>
              <a:gd name="connsiteX5" fmla="*/ 82194 w 1828800"/>
              <a:gd name="connsiteY5" fmla="*/ 457201 h 914400"/>
              <a:gd name="connsiteX0" fmla="*/ 0 w 1828800"/>
              <a:gd name="connsiteY0" fmla="*/ 0 h 914400"/>
              <a:gd name="connsiteX1" fmla="*/ 1746606 w 1828800"/>
              <a:gd name="connsiteY1" fmla="*/ 0 h 914400"/>
              <a:gd name="connsiteX2" fmla="*/ 1828800 w 1828800"/>
              <a:gd name="connsiteY2" fmla="*/ 457200 h 914400"/>
              <a:gd name="connsiteX3" fmla="*/ 1746606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46606 w 1828800"/>
              <a:gd name="connsiteY1" fmla="*/ 0 h 914400"/>
              <a:gd name="connsiteX2" fmla="*/ 1828800 w 1828800"/>
              <a:gd name="connsiteY2" fmla="*/ 457200 h 914400"/>
              <a:gd name="connsiteX3" fmla="*/ 1746606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46606 w 1828800"/>
              <a:gd name="connsiteY1" fmla="*/ 0 h 914400"/>
              <a:gd name="connsiteX2" fmla="*/ 1828800 w 1828800"/>
              <a:gd name="connsiteY2" fmla="*/ 457200 h 914400"/>
              <a:gd name="connsiteX3" fmla="*/ 1746606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46606 w 1828800"/>
              <a:gd name="connsiteY1" fmla="*/ 0 h 914400"/>
              <a:gd name="connsiteX2" fmla="*/ 1828800 w 1828800"/>
              <a:gd name="connsiteY2" fmla="*/ 457200 h 914400"/>
              <a:gd name="connsiteX3" fmla="*/ 1746606 w 1828800"/>
              <a:gd name="connsiteY3" fmla="*/ 914400 h 914400"/>
              <a:gd name="connsiteX4" fmla="*/ 0 w 1828800"/>
              <a:gd name="connsiteY4" fmla="*/ 914400 h 914400"/>
              <a:gd name="connsiteX5" fmla="*/ 90112 w 1828800"/>
              <a:gd name="connsiteY5" fmla="*/ 457201 h 914400"/>
              <a:gd name="connsiteX0" fmla="*/ 0 w 1828800"/>
              <a:gd name="connsiteY0" fmla="*/ 0 h 914400"/>
              <a:gd name="connsiteX1" fmla="*/ 1738688 w 1828800"/>
              <a:gd name="connsiteY1" fmla="*/ 0 h 914400"/>
              <a:gd name="connsiteX2" fmla="*/ 1828800 w 1828800"/>
              <a:gd name="connsiteY2" fmla="*/ 457200 h 914400"/>
              <a:gd name="connsiteX3" fmla="*/ 1746606 w 1828800"/>
              <a:gd name="connsiteY3" fmla="*/ 914400 h 914400"/>
              <a:gd name="connsiteX4" fmla="*/ 0 w 1828800"/>
              <a:gd name="connsiteY4" fmla="*/ 914400 h 914400"/>
              <a:gd name="connsiteX5" fmla="*/ 90112 w 1828800"/>
              <a:gd name="connsiteY5" fmla="*/ 457201 h 914400"/>
              <a:gd name="connsiteX0" fmla="*/ 0 w 1828800"/>
              <a:gd name="connsiteY0" fmla="*/ 0 h 914400"/>
              <a:gd name="connsiteX1" fmla="*/ 1738688 w 1828800"/>
              <a:gd name="connsiteY1" fmla="*/ 0 h 914400"/>
              <a:gd name="connsiteX2" fmla="*/ 1828800 w 1828800"/>
              <a:gd name="connsiteY2" fmla="*/ 457200 h 914400"/>
              <a:gd name="connsiteX3" fmla="*/ 1738688 w 1828800"/>
              <a:gd name="connsiteY3" fmla="*/ 914400 h 914400"/>
              <a:gd name="connsiteX4" fmla="*/ 0 w 1828800"/>
              <a:gd name="connsiteY4" fmla="*/ 914400 h 914400"/>
              <a:gd name="connsiteX5" fmla="*/ 90112 w 1828800"/>
              <a:gd name="connsiteY5" fmla="*/ 457201 h 914400"/>
              <a:gd name="connsiteX0" fmla="*/ 0 w 1828800"/>
              <a:gd name="connsiteY0" fmla="*/ 0 h 914400"/>
              <a:gd name="connsiteX1" fmla="*/ 1738688 w 1828800"/>
              <a:gd name="connsiteY1" fmla="*/ 0 h 914400"/>
              <a:gd name="connsiteX2" fmla="*/ 1828800 w 1828800"/>
              <a:gd name="connsiteY2" fmla="*/ 457200 h 914400"/>
              <a:gd name="connsiteX3" fmla="*/ 173868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38688 w 1828800"/>
              <a:gd name="connsiteY1" fmla="*/ 0 h 914400"/>
              <a:gd name="connsiteX2" fmla="*/ 1828800 w 1828800"/>
              <a:gd name="connsiteY2" fmla="*/ 457200 h 914400"/>
              <a:gd name="connsiteX3" fmla="*/ 173868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38688 w 1828800"/>
              <a:gd name="connsiteY1" fmla="*/ 0 h 914400"/>
              <a:gd name="connsiteX2" fmla="*/ 1828800 w 1828800"/>
              <a:gd name="connsiteY2" fmla="*/ 457200 h 914400"/>
              <a:gd name="connsiteX3" fmla="*/ 173868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38688 w 1828800"/>
              <a:gd name="connsiteY1" fmla="*/ 0 h 914400"/>
              <a:gd name="connsiteX2" fmla="*/ 1828800 w 1828800"/>
              <a:gd name="connsiteY2" fmla="*/ 457200 h 914400"/>
              <a:gd name="connsiteX3" fmla="*/ 1738688 w 1828800"/>
              <a:gd name="connsiteY3" fmla="*/ 914400 h 914400"/>
              <a:gd name="connsiteX4" fmla="*/ 0 w 1828800"/>
              <a:gd name="connsiteY4" fmla="*/ 914400 h 914400"/>
              <a:gd name="connsiteX5" fmla="*/ 90112 w 1828800"/>
              <a:gd name="connsiteY5" fmla="*/ 457201 h 914400"/>
              <a:gd name="connsiteX0" fmla="*/ 0 w 1828800"/>
              <a:gd name="connsiteY0" fmla="*/ 0 h 914400"/>
              <a:gd name="connsiteX1" fmla="*/ 1738688 w 1828800"/>
              <a:gd name="connsiteY1" fmla="*/ 0 h 914400"/>
              <a:gd name="connsiteX2" fmla="*/ 1828800 w 1828800"/>
              <a:gd name="connsiteY2" fmla="*/ 457200 h 914400"/>
              <a:gd name="connsiteX3" fmla="*/ 1738688 w 1828800"/>
              <a:gd name="connsiteY3" fmla="*/ 914400 h 914400"/>
              <a:gd name="connsiteX4" fmla="*/ 0 w 1828800"/>
              <a:gd name="connsiteY4" fmla="*/ 914400 h 914400"/>
              <a:gd name="connsiteX5" fmla="*/ 90112 w 1828800"/>
              <a:gd name="connsiteY5" fmla="*/ 457201 h 914400"/>
              <a:gd name="connsiteX0" fmla="*/ 0 w 1828800"/>
              <a:gd name="connsiteY0" fmla="*/ 0 h 914400"/>
              <a:gd name="connsiteX1" fmla="*/ 1738688 w 1828800"/>
              <a:gd name="connsiteY1" fmla="*/ 0 h 914400"/>
              <a:gd name="connsiteX2" fmla="*/ 1828800 w 1828800"/>
              <a:gd name="connsiteY2" fmla="*/ 457200 h 914400"/>
              <a:gd name="connsiteX3" fmla="*/ 1738688 w 1828800"/>
              <a:gd name="connsiteY3" fmla="*/ 914400 h 914400"/>
              <a:gd name="connsiteX4" fmla="*/ 0 w 1828800"/>
              <a:gd name="connsiteY4" fmla="*/ 914400 h 914400"/>
              <a:gd name="connsiteX5" fmla="*/ 90112 w 1828800"/>
              <a:gd name="connsiteY5" fmla="*/ 457201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28800" h="914400">
                <a:moveTo>
                  <a:pt x="0" y="0"/>
                </a:moveTo>
                <a:lnTo>
                  <a:pt x="1738688" y="0"/>
                </a:lnTo>
                <a:lnTo>
                  <a:pt x="1828800" y="457200"/>
                </a:lnTo>
                <a:lnTo>
                  <a:pt x="1738688" y="914400"/>
                </a:lnTo>
                <a:lnTo>
                  <a:pt x="0" y="914400"/>
                </a:lnTo>
                <a:lnTo>
                  <a:pt x="90112" y="457201"/>
                </a:lnTo>
                <a:close/>
              </a:path>
            </a:pathLst>
          </a:custGeom>
          <a:solidFill>
            <a:schemeClr val="accent1"/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accent4"/>
                </a:solidFill>
              </a:rPr>
              <a:t>Classic model</a:t>
            </a:r>
            <a:endParaRPr lang="ru-RU" sz="1200" dirty="0" err="1">
              <a:solidFill>
                <a:schemeClr val="tx1"/>
              </a:solidFill>
            </a:endParaRP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00B7BA71-AF87-4BE3-96FB-10F3DED3938A}"/>
              </a:ext>
            </a:extLst>
          </p:cNvPr>
          <p:cNvGrpSpPr>
            <a:grpSpLocks/>
          </p:cNvGrpSpPr>
          <p:nvPr>
            <p:custDataLst>
              <p:tags r:id="rId6"/>
            </p:custDataLst>
          </p:nvPr>
        </p:nvGrpSpPr>
        <p:grpSpPr>
          <a:xfrm>
            <a:off x="6437870" y="594946"/>
            <a:ext cx="2606604" cy="713543"/>
            <a:chOff x="6397103" y="594946"/>
            <a:chExt cx="2606604" cy="713543"/>
          </a:xfrm>
        </p:grpSpPr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D52E5F10-E055-4BA4-8CC1-6BC22B8F2ED1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6397103" y="594946"/>
              <a:ext cx="2606604" cy="713543"/>
            </a:xfrm>
            <a:custGeom>
              <a:avLst/>
              <a:gdLst>
                <a:gd name="connsiteX0" fmla="*/ 0 w 1828800"/>
                <a:gd name="connsiteY0" fmla="*/ 0 h 914400"/>
                <a:gd name="connsiteX1" fmla="*/ 1664208 w 1828800"/>
                <a:gd name="connsiteY1" fmla="*/ 0 h 914400"/>
                <a:gd name="connsiteX2" fmla="*/ 1828800 w 1828800"/>
                <a:gd name="connsiteY2" fmla="*/ 457200 h 914400"/>
                <a:gd name="connsiteX3" fmla="*/ 166420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0 h 914400"/>
                <a:gd name="connsiteX0" fmla="*/ 0 w 1828800"/>
                <a:gd name="connsiteY0" fmla="*/ 0 h 914400"/>
                <a:gd name="connsiteX1" fmla="*/ 1664208 w 1828800"/>
                <a:gd name="connsiteY1" fmla="*/ 0 h 914400"/>
                <a:gd name="connsiteX2" fmla="*/ 1828800 w 1828800"/>
                <a:gd name="connsiteY2" fmla="*/ 457200 h 914400"/>
                <a:gd name="connsiteX3" fmla="*/ 166420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0 h 914400"/>
                <a:gd name="connsiteX0" fmla="*/ 0 w 1828800"/>
                <a:gd name="connsiteY0" fmla="*/ 0 h 914400"/>
                <a:gd name="connsiteX1" fmla="*/ 1664208 w 1828800"/>
                <a:gd name="connsiteY1" fmla="*/ 0 h 914400"/>
                <a:gd name="connsiteX2" fmla="*/ 1828800 w 1828800"/>
                <a:gd name="connsiteY2" fmla="*/ 457200 h 914400"/>
                <a:gd name="connsiteX3" fmla="*/ 166420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0 h 914400"/>
                <a:gd name="connsiteX0" fmla="*/ 0 w 1828800"/>
                <a:gd name="connsiteY0" fmla="*/ 0 h 914400"/>
                <a:gd name="connsiteX1" fmla="*/ 1664208 w 1828800"/>
                <a:gd name="connsiteY1" fmla="*/ 0 h 914400"/>
                <a:gd name="connsiteX2" fmla="*/ 1828800 w 1828800"/>
                <a:gd name="connsiteY2" fmla="*/ 457200 h 914400"/>
                <a:gd name="connsiteX3" fmla="*/ 166420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0 h 914400"/>
                <a:gd name="connsiteX0" fmla="*/ 0 w 1828800"/>
                <a:gd name="connsiteY0" fmla="*/ 0 h 914400"/>
                <a:gd name="connsiteX1" fmla="*/ 1664208 w 1828800"/>
                <a:gd name="connsiteY1" fmla="*/ 0 h 914400"/>
                <a:gd name="connsiteX2" fmla="*/ 1828800 w 1828800"/>
                <a:gd name="connsiteY2" fmla="*/ 457200 h 914400"/>
                <a:gd name="connsiteX3" fmla="*/ 166420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0 h 914400"/>
                <a:gd name="connsiteX0" fmla="*/ 0 w 1828800"/>
                <a:gd name="connsiteY0" fmla="*/ 0 h 914400"/>
                <a:gd name="connsiteX1" fmla="*/ 1664208 w 1828800"/>
                <a:gd name="connsiteY1" fmla="*/ 0 h 914400"/>
                <a:gd name="connsiteX2" fmla="*/ 1828800 w 1828800"/>
                <a:gd name="connsiteY2" fmla="*/ 457200 h 914400"/>
                <a:gd name="connsiteX3" fmla="*/ 166420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0 h 914400"/>
                <a:gd name="connsiteX0" fmla="*/ 0 w 1828800"/>
                <a:gd name="connsiteY0" fmla="*/ 0 h 914400"/>
                <a:gd name="connsiteX1" fmla="*/ 1664208 w 1828800"/>
                <a:gd name="connsiteY1" fmla="*/ 0 h 914400"/>
                <a:gd name="connsiteX2" fmla="*/ 1828800 w 1828800"/>
                <a:gd name="connsiteY2" fmla="*/ 457200 h 914400"/>
                <a:gd name="connsiteX3" fmla="*/ 166420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00362 w 1828800"/>
                <a:gd name="connsiteY1" fmla="*/ 0 h 914400"/>
                <a:gd name="connsiteX2" fmla="*/ 1828800 w 1828800"/>
                <a:gd name="connsiteY2" fmla="*/ 457200 h 914400"/>
                <a:gd name="connsiteX3" fmla="*/ 166420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00362 w 1828800"/>
                <a:gd name="connsiteY1" fmla="*/ 0 h 914400"/>
                <a:gd name="connsiteX2" fmla="*/ 1828800 w 1828800"/>
                <a:gd name="connsiteY2" fmla="*/ 457200 h 914400"/>
                <a:gd name="connsiteX3" fmla="*/ 1700362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00362 w 1828800"/>
                <a:gd name="connsiteY1" fmla="*/ 0 h 914400"/>
                <a:gd name="connsiteX2" fmla="*/ 1828800 w 1828800"/>
                <a:gd name="connsiteY2" fmla="*/ 457200 h 914400"/>
                <a:gd name="connsiteX3" fmla="*/ 1700362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53385 w 1828800"/>
                <a:gd name="connsiteY1" fmla="*/ 0 h 914400"/>
                <a:gd name="connsiteX2" fmla="*/ 1828800 w 1828800"/>
                <a:gd name="connsiteY2" fmla="*/ 457200 h 914400"/>
                <a:gd name="connsiteX3" fmla="*/ 1700362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53385 w 1828800"/>
                <a:gd name="connsiteY1" fmla="*/ 0 h 914400"/>
                <a:gd name="connsiteX2" fmla="*/ 1828800 w 1828800"/>
                <a:gd name="connsiteY2" fmla="*/ 457200 h 914400"/>
                <a:gd name="connsiteX3" fmla="*/ 1753385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53385 w 1828800"/>
                <a:gd name="connsiteY1" fmla="*/ 0 h 914400"/>
                <a:gd name="connsiteX2" fmla="*/ 1828800 w 1828800"/>
                <a:gd name="connsiteY2" fmla="*/ 457200 h 914400"/>
                <a:gd name="connsiteX3" fmla="*/ 1753385 w 1828800"/>
                <a:gd name="connsiteY3" fmla="*/ 914400 h 914400"/>
                <a:gd name="connsiteX4" fmla="*/ 0 w 1828800"/>
                <a:gd name="connsiteY4" fmla="*/ 914400 h 914400"/>
                <a:gd name="connsiteX5" fmla="*/ 78659 w 1828800"/>
                <a:gd name="connsiteY5" fmla="*/ 457201 h 914400"/>
                <a:gd name="connsiteX0" fmla="*/ 0 w 1828800"/>
                <a:gd name="connsiteY0" fmla="*/ 0 h 914400"/>
                <a:gd name="connsiteX1" fmla="*/ 1750141 w 1828800"/>
                <a:gd name="connsiteY1" fmla="*/ 0 h 914400"/>
                <a:gd name="connsiteX2" fmla="*/ 1828800 w 1828800"/>
                <a:gd name="connsiteY2" fmla="*/ 457200 h 914400"/>
                <a:gd name="connsiteX3" fmla="*/ 1753385 w 1828800"/>
                <a:gd name="connsiteY3" fmla="*/ 914400 h 914400"/>
                <a:gd name="connsiteX4" fmla="*/ 0 w 1828800"/>
                <a:gd name="connsiteY4" fmla="*/ 914400 h 914400"/>
                <a:gd name="connsiteX5" fmla="*/ 78659 w 1828800"/>
                <a:gd name="connsiteY5" fmla="*/ 457201 h 914400"/>
                <a:gd name="connsiteX0" fmla="*/ 0 w 1828800"/>
                <a:gd name="connsiteY0" fmla="*/ 0 h 914400"/>
                <a:gd name="connsiteX1" fmla="*/ 1750141 w 1828800"/>
                <a:gd name="connsiteY1" fmla="*/ 0 h 914400"/>
                <a:gd name="connsiteX2" fmla="*/ 1828800 w 1828800"/>
                <a:gd name="connsiteY2" fmla="*/ 457200 h 914400"/>
                <a:gd name="connsiteX3" fmla="*/ 1750141 w 1828800"/>
                <a:gd name="connsiteY3" fmla="*/ 914400 h 914400"/>
                <a:gd name="connsiteX4" fmla="*/ 0 w 1828800"/>
                <a:gd name="connsiteY4" fmla="*/ 914400 h 914400"/>
                <a:gd name="connsiteX5" fmla="*/ 78659 w 1828800"/>
                <a:gd name="connsiteY5" fmla="*/ 457201 h 914400"/>
                <a:gd name="connsiteX0" fmla="*/ 0 w 1828800"/>
                <a:gd name="connsiteY0" fmla="*/ 0 h 914400"/>
                <a:gd name="connsiteX1" fmla="*/ 1750141 w 1828800"/>
                <a:gd name="connsiteY1" fmla="*/ 0 h 914400"/>
                <a:gd name="connsiteX2" fmla="*/ 1828800 w 1828800"/>
                <a:gd name="connsiteY2" fmla="*/ 457200 h 914400"/>
                <a:gd name="connsiteX3" fmla="*/ 1750141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50141 w 1828800"/>
                <a:gd name="connsiteY1" fmla="*/ 0 h 914400"/>
                <a:gd name="connsiteX2" fmla="*/ 1828800 w 1828800"/>
                <a:gd name="connsiteY2" fmla="*/ 457200 h 914400"/>
                <a:gd name="connsiteX3" fmla="*/ 1750141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50141 w 1828800"/>
                <a:gd name="connsiteY1" fmla="*/ 0 h 914400"/>
                <a:gd name="connsiteX2" fmla="*/ 1828800 w 1828800"/>
                <a:gd name="connsiteY2" fmla="*/ 457200 h 914400"/>
                <a:gd name="connsiteX3" fmla="*/ 1750141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50141 w 1828800"/>
                <a:gd name="connsiteY1" fmla="*/ 0 h 914400"/>
                <a:gd name="connsiteX2" fmla="*/ 1828800 w 1828800"/>
                <a:gd name="connsiteY2" fmla="*/ 457200 h 914400"/>
                <a:gd name="connsiteX3" fmla="*/ 1750141 w 1828800"/>
                <a:gd name="connsiteY3" fmla="*/ 914400 h 914400"/>
                <a:gd name="connsiteX4" fmla="*/ 0 w 1828800"/>
                <a:gd name="connsiteY4" fmla="*/ 914400 h 914400"/>
                <a:gd name="connsiteX5" fmla="*/ 82194 w 1828800"/>
                <a:gd name="connsiteY5" fmla="*/ 457201 h 914400"/>
                <a:gd name="connsiteX0" fmla="*/ 0 w 1828800"/>
                <a:gd name="connsiteY0" fmla="*/ 0 h 914400"/>
                <a:gd name="connsiteX1" fmla="*/ 1746606 w 1828800"/>
                <a:gd name="connsiteY1" fmla="*/ 0 h 914400"/>
                <a:gd name="connsiteX2" fmla="*/ 1828800 w 1828800"/>
                <a:gd name="connsiteY2" fmla="*/ 457200 h 914400"/>
                <a:gd name="connsiteX3" fmla="*/ 1750141 w 1828800"/>
                <a:gd name="connsiteY3" fmla="*/ 914400 h 914400"/>
                <a:gd name="connsiteX4" fmla="*/ 0 w 1828800"/>
                <a:gd name="connsiteY4" fmla="*/ 914400 h 914400"/>
                <a:gd name="connsiteX5" fmla="*/ 82194 w 1828800"/>
                <a:gd name="connsiteY5" fmla="*/ 457201 h 914400"/>
                <a:gd name="connsiteX0" fmla="*/ 0 w 1828800"/>
                <a:gd name="connsiteY0" fmla="*/ 0 h 914400"/>
                <a:gd name="connsiteX1" fmla="*/ 1746606 w 1828800"/>
                <a:gd name="connsiteY1" fmla="*/ 0 h 914400"/>
                <a:gd name="connsiteX2" fmla="*/ 1828800 w 1828800"/>
                <a:gd name="connsiteY2" fmla="*/ 457200 h 914400"/>
                <a:gd name="connsiteX3" fmla="*/ 1746606 w 1828800"/>
                <a:gd name="connsiteY3" fmla="*/ 914400 h 914400"/>
                <a:gd name="connsiteX4" fmla="*/ 0 w 1828800"/>
                <a:gd name="connsiteY4" fmla="*/ 914400 h 914400"/>
                <a:gd name="connsiteX5" fmla="*/ 82194 w 1828800"/>
                <a:gd name="connsiteY5" fmla="*/ 457201 h 914400"/>
                <a:gd name="connsiteX0" fmla="*/ 0 w 1828800"/>
                <a:gd name="connsiteY0" fmla="*/ 0 h 914400"/>
                <a:gd name="connsiteX1" fmla="*/ 1746606 w 1828800"/>
                <a:gd name="connsiteY1" fmla="*/ 0 h 914400"/>
                <a:gd name="connsiteX2" fmla="*/ 1828800 w 1828800"/>
                <a:gd name="connsiteY2" fmla="*/ 457200 h 914400"/>
                <a:gd name="connsiteX3" fmla="*/ 1746606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46606 w 1828800"/>
                <a:gd name="connsiteY1" fmla="*/ 0 h 914400"/>
                <a:gd name="connsiteX2" fmla="*/ 1828800 w 1828800"/>
                <a:gd name="connsiteY2" fmla="*/ 457200 h 914400"/>
                <a:gd name="connsiteX3" fmla="*/ 1746606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46606 w 1828800"/>
                <a:gd name="connsiteY1" fmla="*/ 0 h 914400"/>
                <a:gd name="connsiteX2" fmla="*/ 1828800 w 1828800"/>
                <a:gd name="connsiteY2" fmla="*/ 457200 h 914400"/>
                <a:gd name="connsiteX3" fmla="*/ 1746606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46606 w 1828800"/>
                <a:gd name="connsiteY1" fmla="*/ 0 h 914400"/>
                <a:gd name="connsiteX2" fmla="*/ 1828800 w 1828800"/>
                <a:gd name="connsiteY2" fmla="*/ 457200 h 914400"/>
                <a:gd name="connsiteX3" fmla="*/ 1746606 w 1828800"/>
                <a:gd name="connsiteY3" fmla="*/ 914400 h 914400"/>
                <a:gd name="connsiteX4" fmla="*/ 0 w 1828800"/>
                <a:gd name="connsiteY4" fmla="*/ 914400 h 914400"/>
                <a:gd name="connsiteX5" fmla="*/ 90112 w 1828800"/>
                <a:gd name="connsiteY5" fmla="*/ 457201 h 914400"/>
                <a:gd name="connsiteX0" fmla="*/ 0 w 1828800"/>
                <a:gd name="connsiteY0" fmla="*/ 0 h 914400"/>
                <a:gd name="connsiteX1" fmla="*/ 1738688 w 1828800"/>
                <a:gd name="connsiteY1" fmla="*/ 0 h 914400"/>
                <a:gd name="connsiteX2" fmla="*/ 1828800 w 1828800"/>
                <a:gd name="connsiteY2" fmla="*/ 457200 h 914400"/>
                <a:gd name="connsiteX3" fmla="*/ 1746606 w 1828800"/>
                <a:gd name="connsiteY3" fmla="*/ 914400 h 914400"/>
                <a:gd name="connsiteX4" fmla="*/ 0 w 1828800"/>
                <a:gd name="connsiteY4" fmla="*/ 914400 h 914400"/>
                <a:gd name="connsiteX5" fmla="*/ 90112 w 1828800"/>
                <a:gd name="connsiteY5" fmla="*/ 457201 h 914400"/>
                <a:gd name="connsiteX0" fmla="*/ 0 w 1828800"/>
                <a:gd name="connsiteY0" fmla="*/ 0 h 914400"/>
                <a:gd name="connsiteX1" fmla="*/ 1738688 w 1828800"/>
                <a:gd name="connsiteY1" fmla="*/ 0 h 914400"/>
                <a:gd name="connsiteX2" fmla="*/ 1828800 w 1828800"/>
                <a:gd name="connsiteY2" fmla="*/ 457200 h 914400"/>
                <a:gd name="connsiteX3" fmla="*/ 1738688 w 1828800"/>
                <a:gd name="connsiteY3" fmla="*/ 914400 h 914400"/>
                <a:gd name="connsiteX4" fmla="*/ 0 w 1828800"/>
                <a:gd name="connsiteY4" fmla="*/ 914400 h 914400"/>
                <a:gd name="connsiteX5" fmla="*/ 90112 w 1828800"/>
                <a:gd name="connsiteY5" fmla="*/ 457201 h 914400"/>
                <a:gd name="connsiteX0" fmla="*/ 0 w 1828800"/>
                <a:gd name="connsiteY0" fmla="*/ 0 h 914400"/>
                <a:gd name="connsiteX1" fmla="*/ 1738688 w 1828800"/>
                <a:gd name="connsiteY1" fmla="*/ 0 h 914400"/>
                <a:gd name="connsiteX2" fmla="*/ 1828800 w 1828800"/>
                <a:gd name="connsiteY2" fmla="*/ 457200 h 914400"/>
                <a:gd name="connsiteX3" fmla="*/ 173868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38688 w 1828800"/>
                <a:gd name="connsiteY1" fmla="*/ 0 h 914400"/>
                <a:gd name="connsiteX2" fmla="*/ 1828800 w 1828800"/>
                <a:gd name="connsiteY2" fmla="*/ 457200 h 914400"/>
                <a:gd name="connsiteX3" fmla="*/ 173868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38688 w 1828800"/>
                <a:gd name="connsiteY1" fmla="*/ 0 h 914400"/>
                <a:gd name="connsiteX2" fmla="*/ 1828800 w 1828800"/>
                <a:gd name="connsiteY2" fmla="*/ 457200 h 914400"/>
                <a:gd name="connsiteX3" fmla="*/ 173868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38688 w 1828800"/>
                <a:gd name="connsiteY1" fmla="*/ 0 h 914400"/>
                <a:gd name="connsiteX2" fmla="*/ 1828800 w 1828800"/>
                <a:gd name="connsiteY2" fmla="*/ 457200 h 914400"/>
                <a:gd name="connsiteX3" fmla="*/ 1738688 w 1828800"/>
                <a:gd name="connsiteY3" fmla="*/ 914400 h 914400"/>
                <a:gd name="connsiteX4" fmla="*/ 0 w 1828800"/>
                <a:gd name="connsiteY4" fmla="*/ 914400 h 914400"/>
                <a:gd name="connsiteX5" fmla="*/ 90112 w 1828800"/>
                <a:gd name="connsiteY5" fmla="*/ 457201 h 914400"/>
                <a:gd name="connsiteX0" fmla="*/ 0 w 1828800"/>
                <a:gd name="connsiteY0" fmla="*/ 0 h 914400"/>
                <a:gd name="connsiteX1" fmla="*/ 1738688 w 1828800"/>
                <a:gd name="connsiteY1" fmla="*/ 0 h 914400"/>
                <a:gd name="connsiteX2" fmla="*/ 1828800 w 1828800"/>
                <a:gd name="connsiteY2" fmla="*/ 457200 h 914400"/>
                <a:gd name="connsiteX3" fmla="*/ 1738688 w 1828800"/>
                <a:gd name="connsiteY3" fmla="*/ 914400 h 914400"/>
                <a:gd name="connsiteX4" fmla="*/ 0 w 1828800"/>
                <a:gd name="connsiteY4" fmla="*/ 914400 h 914400"/>
                <a:gd name="connsiteX5" fmla="*/ 90112 w 1828800"/>
                <a:gd name="connsiteY5" fmla="*/ 457201 h 914400"/>
                <a:gd name="connsiteX0" fmla="*/ 0 w 1828800"/>
                <a:gd name="connsiteY0" fmla="*/ 0 h 914400"/>
                <a:gd name="connsiteX1" fmla="*/ 1738688 w 1828800"/>
                <a:gd name="connsiteY1" fmla="*/ 0 h 914400"/>
                <a:gd name="connsiteX2" fmla="*/ 1828800 w 1828800"/>
                <a:gd name="connsiteY2" fmla="*/ 457200 h 914400"/>
                <a:gd name="connsiteX3" fmla="*/ 1738688 w 1828800"/>
                <a:gd name="connsiteY3" fmla="*/ 914400 h 914400"/>
                <a:gd name="connsiteX4" fmla="*/ 0 w 1828800"/>
                <a:gd name="connsiteY4" fmla="*/ 914400 h 914400"/>
                <a:gd name="connsiteX5" fmla="*/ 90112 w 1828800"/>
                <a:gd name="connsiteY5" fmla="*/ 457201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28800" h="914400">
                  <a:moveTo>
                    <a:pt x="0" y="0"/>
                  </a:moveTo>
                  <a:lnTo>
                    <a:pt x="1738688" y="0"/>
                  </a:lnTo>
                  <a:lnTo>
                    <a:pt x="1828800" y="457200"/>
                  </a:lnTo>
                  <a:lnTo>
                    <a:pt x="1738688" y="914400"/>
                  </a:lnTo>
                  <a:lnTo>
                    <a:pt x="0" y="914400"/>
                  </a:lnTo>
                  <a:lnTo>
                    <a:pt x="90112" y="45720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sz="1200" dirty="0" err="1">
                <a:solidFill>
                  <a:schemeClr val="tx1"/>
                </a:solidFill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EE56F401-EBF0-451F-AF39-B20E6F299A8C}"/>
                </a:ext>
              </a:extLst>
            </p:cNvPr>
            <p:cNvSpPr txBox="1"/>
            <p:nvPr>
              <p:custDataLst>
                <p:tags r:id="rId11"/>
              </p:custDataLst>
            </p:nvPr>
          </p:nvSpPr>
          <p:spPr>
            <a:xfrm>
              <a:off x="6576340" y="644497"/>
              <a:ext cx="2298929" cy="614440"/>
            </a:xfrm>
            <a:prstGeom prst="rect">
              <a:avLst/>
            </a:prstGeom>
            <a:noFill/>
          </p:spPr>
          <p:txBody>
            <a:bodyPr vert="horz" lIns="0" tIns="0" rIns="0" bIns="0" rtlCol="0" anchor="ctr">
              <a:noAutofit/>
            </a:bodyPr>
            <a:lstStyle>
              <a:lvl1pPr marL="0" lvl="0" indent="0" defTabSz="895350" eaLnBrk="1" latinLnBrk="0" hangingPunct="1">
                <a:buClr>
                  <a:schemeClr val="tx2"/>
                </a:buClr>
                <a:buSzPct val="100000"/>
                <a:defRPr lang="en-US" baseline="0" dirty="0">
                  <a:latin typeface="+mn-lt"/>
                </a:defRPr>
              </a:lvl1pPr>
              <a:lvl2pPr marL="194400" lvl="1" indent="-190800" defTabSz="895350" eaLnBrk="1" latinLnBrk="0" hangingPunct="1">
                <a:buClr>
                  <a:schemeClr val="tx2"/>
                </a:buClr>
                <a:buSzPct val="125000"/>
                <a:buFont typeface="Arial" charset="0"/>
                <a:buChar char="▪"/>
                <a:defRPr lang="en-US" baseline="0" dirty="0">
                  <a:latin typeface="+mn-lt"/>
                </a:defRPr>
              </a:lvl2pPr>
              <a:lvl3pPr marL="446400" lvl="2" indent="-248400" defTabSz="895350" eaLnBrk="1" latinLnBrk="0" hangingPunct="1">
                <a:buClr>
                  <a:schemeClr val="tx2"/>
                </a:buClr>
                <a:buSzPct val="120000"/>
                <a:buFont typeface="Arial" charset="0"/>
                <a:buChar char="–"/>
                <a:defRPr lang="en-US" baseline="0" dirty="0">
                  <a:latin typeface="+mn-lt"/>
                </a:defRPr>
              </a:lvl3pPr>
              <a:lvl4pPr marL="615600" lvl="3" indent="-154800" defTabSz="895350" eaLnBrk="1" latinLnBrk="0" hangingPunct="1">
                <a:buClr>
                  <a:schemeClr val="tx2"/>
                </a:buClr>
                <a:buSzPct val="120000"/>
                <a:buFont typeface="Arial" charset="0"/>
                <a:buChar char="▫"/>
                <a:defRPr lang="en-US" baseline="0" dirty="0">
                  <a:latin typeface="+mn-lt"/>
                </a:defRPr>
              </a:lvl4pPr>
              <a:lvl5pPr marL="748800" lvl="4" indent="-129600" defTabSz="895350" eaLnBrk="1" latinLnBrk="0" hangingPunct="1">
                <a:buClr>
                  <a:schemeClr val="tx2"/>
                </a:buClr>
                <a:buSzPct val="89000"/>
                <a:buFont typeface="Arial" charset="0"/>
                <a:buChar char="-"/>
                <a:defRPr lang="en-US" baseline="0" dirty="0">
                  <a:latin typeface="+mn-lt"/>
                </a:defRPr>
              </a:lvl5pPr>
              <a:lvl6pPr marL="999794" indent="-173575" defTabSz="1193860" fontAlgn="base">
                <a:spcBef>
                  <a:spcPct val="0"/>
                </a:spcBef>
                <a:spcAft>
                  <a:spcPct val="0"/>
                </a:spcAft>
                <a:buClr>
                  <a:schemeClr val="tx2"/>
                </a:buClr>
                <a:buSzPct val="89000"/>
                <a:buFont typeface="Arial" charset="0"/>
                <a:buChar char="-"/>
                <a:defRPr sz="2133" baseline="0">
                  <a:latin typeface="+mn-lt"/>
                </a:defRPr>
              </a:lvl6pPr>
              <a:lvl7pPr marL="999794" indent="-173575" defTabSz="1193860" fontAlgn="base">
                <a:spcBef>
                  <a:spcPct val="0"/>
                </a:spcBef>
                <a:spcAft>
                  <a:spcPct val="0"/>
                </a:spcAft>
                <a:buClr>
                  <a:schemeClr val="tx2"/>
                </a:buClr>
                <a:buSzPct val="89000"/>
                <a:buFont typeface="Arial" charset="0"/>
                <a:buChar char="-"/>
                <a:defRPr sz="2133" baseline="0">
                  <a:latin typeface="+mn-lt"/>
                </a:defRPr>
              </a:lvl7pPr>
              <a:lvl8pPr marL="999794" indent="-173575" defTabSz="1193860" fontAlgn="base">
                <a:spcBef>
                  <a:spcPct val="0"/>
                </a:spcBef>
                <a:spcAft>
                  <a:spcPct val="0"/>
                </a:spcAft>
                <a:buClr>
                  <a:schemeClr val="tx2"/>
                </a:buClr>
                <a:buSzPct val="89000"/>
                <a:buFont typeface="Arial" charset="0"/>
                <a:buChar char="-"/>
                <a:defRPr sz="2133" baseline="0">
                  <a:latin typeface="+mn-lt"/>
                </a:defRPr>
              </a:lvl8pPr>
              <a:lvl9pPr marL="999794" indent="-173575" defTabSz="1193860" fontAlgn="base">
                <a:spcBef>
                  <a:spcPct val="0"/>
                </a:spcBef>
                <a:spcAft>
                  <a:spcPct val="0"/>
                </a:spcAft>
                <a:buClr>
                  <a:schemeClr val="tx2"/>
                </a:buClr>
                <a:buSzPct val="89000"/>
                <a:buFont typeface="Arial" charset="0"/>
                <a:buChar char="-"/>
                <a:defRPr sz="2133" baseline="0">
                  <a:latin typeface="+mn-lt"/>
                </a:defRPr>
              </a:lvl9pPr>
            </a:lstStyle>
            <a:p>
              <a:pPr algn="ctr"/>
              <a:r>
                <a:rPr lang="en-US" sz="1200" b="1" dirty="0">
                  <a:solidFill>
                    <a:schemeClr val="accent4"/>
                  </a:solidFill>
                </a:rPr>
                <a:t>Machine learning</a:t>
              </a:r>
              <a:endParaRPr lang="ru-RU" sz="1200" b="1" dirty="0">
                <a:solidFill>
                  <a:schemeClr val="accent4"/>
                </a:solidFill>
              </a:endParaRP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2381F5A9-0A34-4B5E-9C8F-87F1F32B865A}"/>
              </a:ext>
            </a:extLst>
          </p:cNvPr>
          <p:cNvGrpSpPr>
            <a:grpSpLocks/>
          </p:cNvGrpSpPr>
          <p:nvPr>
            <p:custDataLst>
              <p:tags r:id="rId7"/>
            </p:custDataLst>
          </p:nvPr>
        </p:nvGrpSpPr>
        <p:grpSpPr>
          <a:xfrm>
            <a:off x="9044046" y="594946"/>
            <a:ext cx="2606604" cy="713543"/>
            <a:chOff x="3753303" y="594946"/>
            <a:chExt cx="2606604" cy="71354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232FBE27-4925-4C44-ABE1-602EF50E5548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3753303" y="594946"/>
              <a:ext cx="2606604" cy="713543"/>
            </a:xfrm>
            <a:custGeom>
              <a:avLst/>
              <a:gdLst>
                <a:gd name="connsiteX0" fmla="*/ 0 w 1828800"/>
                <a:gd name="connsiteY0" fmla="*/ 0 h 914400"/>
                <a:gd name="connsiteX1" fmla="*/ 1664208 w 1828800"/>
                <a:gd name="connsiteY1" fmla="*/ 0 h 914400"/>
                <a:gd name="connsiteX2" fmla="*/ 1828800 w 1828800"/>
                <a:gd name="connsiteY2" fmla="*/ 457200 h 914400"/>
                <a:gd name="connsiteX3" fmla="*/ 166420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0 h 914400"/>
                <a:gd name="connsiteX0" fmla="*/ 0 w 1828800"/>
                <a:gd name="connsiteY0" fmla="*/ 0 h 914400"/>
                <a:gd name="connsiteX1" fmla="*/ 1664208 w 1828800"/>
                <a:gd name="connsiteY1" fmla="*/ 0 h 914400"/>
                <a:gd name="connsiteX2" fmla="*/ 1828800 w 1828800"/>
                <a:gd name="connsiteY2" fmla="*/ 457200 h 914400"/>
                <a:gd name="connsiteX3" fmla="*/ 166420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0 h 914400"/>
                <a:gd name="connsiteX0" fmla="*/ 0 w 1828800"/>
                <a:gd name="connsiteY0" fmla="*/ 0 h 914400"/>
                <a:gd name="connsiteX1" fmla="*/ 1664208 w 1828800"/>
                <a:gd name="connsiteY1" fmla="*/ 0 h 914400"/>
                <a:gd name="connsiteX2" fmla="*/ 1828800 w 1828800"/>
                <a:gd name="connsiteY2" fmla="*/ 457200 h 914400"/>
                <a:gd name="connsiteX3" fmla="*/ 166420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0 h 914400"/>
                <a:gd name="connsiteX0" fmla="*/ 0 w 1828800"/>
                <a:gd name="connsiteY0" fmla="*/ 0 h 914400"/>
                <a:gd name="connsiteX1" fmla="*/ 1664208 w 1828800"/>
                <a:gd name="connsiteY1" fmla="*/ 0 h 914400"/>
                <a:gd name="connsiteX2" fmla="*/ 1828800 w 1828800"/>
                <a:gd name="connsiteY2" fmla="*/ 457200 h 914400"/>
                <a:gd name="connsiteX3" fmla="*/ 166420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0 h 914400"/>
                <a:gd name="connsiteX0" fmla="*/ 0 w 1828800"/>
                <a:gd name="connsiteY0" fmla="*/ 0 h 914400"/>
                <a:gd name="connsiteX1" fmla="*/ 1664208 w 1828800"/>
                <a:gd name="connsiteY1" fmla="*/ 0 h 914400"/>
                <a:gd name="connsiteX2" fmla="*/ 1828800 w 1828800"/>
                <a:gd name="connsiteY2" fmla="*/ 457200 h 914400"/>
                <a:gd name="connsiteX3" fmla="*/ 166420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0 h 914400"/>
                <a:gd name="connsiteX0" fmla="*/ 0 w 1828800"/>
                <a:gd name="connsiteY0" fmla="*/ 0 h 914400"/>
                <a:gd name="connsiteX1" fmla="*/ 1664208 w 1828800"/>
                <a:gd name="connsiteY1" fmla="*/ 0 h 914400"/>
                <a:gd name="connsiteX2" fmla="*/ 1828800 w 1828800"/>
                <a:gd name="connsiteY2" fmla="*/ 457200 h 914400"/>
                <a:gd name="connsiteX3" fmla="*/ 166420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0 h 914400"/>
                <a:gd name="connsiteX0" fmla="*/ 0 w 1828800"/>
                <a:gd name="connsiteY0" fmla="*/ 0 h 914400"/>
                <a:gd name="connsiteX1" fmla="*/ 1664208 w 1828800"/>
                <a:gd name="connsiteY1" fmla="*/ 0 h 914400"/>
                <a:gd name="connsiteX2" fmla="*/ 1828800 w 1828800"/>
                <a:gd name="connsiteY2" fmla="*/ 457200 h 914400"/>
                <a:gd name="connsiteX3" fmla="*/ 166420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00362 w 1828800"/>
                <a:gd name="connsiteY1" fmla="*/ 0 h 914400"/>
                <a:gd name="connsiteX2" fmla="*/ 1828800 w 1828800"/>
                <a:gd name="connsiteY2" fmla="*/ 457200 h 914400"/>
                <a:gd name="connsiteX3" fmla="*/ 166420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00362 w 1828800"/>
                <a:gd name="connsiteY1" fmla="*/ 0 h 914400"/>
                <a:gd name="connsiteX2" fmla="*/ 1828800 w 1828800"/>
                <a:gd name="connsiteY2" fmla="*/ 457200 h 914400"/>
                <a:gd name="connsiteX3" fmla="*/ 1700362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00362 w 1828800"/>
                <a:gd name="connsiteY1" fmla="*/ 0 h 914400"/>
                <a:gd name="connsiteX2" fmla="*/ 1828800 w 1828800"/>
                <a:gd name="connsiteY2" fmla="*/ 457200 h 914400"/>
                <a:gd name="connsiteX3" fmla="*/ 1700362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53385 w 1828800"/>
                <a:gd name="connsiteY1" fmla="*/ 0 h 914400"/>
                <a:gd name="connsiteX2" fmla="*/ 1828800 w 1828800"/>
                <a:gd name="connsiteY2" fmla="*/ 457200 h 914400"/>
                <a:gd name="connsiteX3" fmla="*/ 1700362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53385 w 1828800"/>
                <a:gd name="connsiteY1" fmla="*/ 0 h 914400"/>
                <a:gd name="connsiteX2" fmla="*/ 1828800 w 1828800"/>
                <a:gd name="connsiteY2" fmla="*/ 457200 h 914400"/>
                <a:gd name="connsiteX3" fmla="*/ 1753385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53385 w 1828800"/>
                <a:gd name="connsiteY1" fmla="*/ 0 h 914400"/>
                <a:gd name="connsiteX2" fmla="*/ 1828800 w 1828800"/>
                <a:gd name="connsiteY2" fmla="*/ 457200 h 914400"/>
                <a:gd name="connsiteX3" fmla="*/ 1753385 w 1828800"/>
                <a:gd name="connsiteY3" fmla="*/ 914400 h 914400"/>
                <a:gd name="connsiteX4" fmla="*/ 0 w 1828800"/>
                <a:gd name="connsiteY4" fmla="*/ 914400 h 914400"/>
                <a:gd name="connsiteX5" fmla="*/ 78659 w 1828800"/>
                <a:gd name="connsiteY5" fmla="*/ 457201 h 914400"/>
                <a:gd name="connsiteX0" fmla="*/ 0 w 1828800"/>
                <a:gd name="connsiteY0" fmla="*/ 0 h 914400"/>
                <a:gd name="connsiteX1" fmla="*/ 1750141 w 1828800"/>
                <a:gd name="connsiteY1" fmla="*/ 0 h 914400"/>
                <a:gd name="connsiteX2" fmla="*/ 1828800 w 1828800"/>
                <a:gd name="connsiteY2" fmla="*/ 457200 h 914400"/>
                <a:gd name="connsiteX3" fmla="*/ 1753385 w 1828800"/>
                <a:gd name="connsiteY3" fmla="*/ 914400 h 914400"/>
                <a:gd name="connsiteX4" fmla="*/ 0 w 1828800"/>
                <a:gd name="connsiteY4" fmla="*/ 914400 h 914400"/>
                <a:gd name="connsiteX5" fmla="*/ 78659 w 1828800"/>
                <a:gd name="connsiteY5" fmla="*/ 457201 h 914400"/>
                <a:gd name="connsiteX0" fmla="*/ 0 w 1828800"/>
                <a:gd name="connsiteY0" fmla="*/ 0 h 914400"/>
                <a:gd name="connsiteX1" fmla="*/ 1750141 w 1828800"/>
                <a:gd name="connsiteY1" fmla="*/ 0 h 914400"/>
                <a:gd name="connsiteX2" fmla="*/ 1828800 w 1828800"/>
                <a:gd name="connsiteY2" fmla="*/ 457200 h 914400"/>
                <a:gd name="connsiteX3" fmla="*/ 1750141 w 1828800"/>
                <a:gd name="connsiteY3" fmla="*/ 914400 h 914400"/>
                <a:gd name="connsiteX4" fmla="*/ 0 w 1828800"/>
                <a:gd name="connsiteY4" fmla="*/ 914400 h 914400"/>
                <a:gd name="connsiteX5" fmla="*/ 78659 w 1828800"/>
                <a:gd name="connsiteY5" fmla="*/ 457201 h 914400"/>
                <a:gd name="connsiteX0" fmla="*/ 0 w 1828800"/>
                <a:gd name="connsiteY0" fmla="*/ 0 h 914400"/>
                <a:gd name="connsiteX1" fmla="*/ 1750141 w 1828800"/>
                <a:gd name="connsiteY1" fmla="*/ 0 h 914400"/>
                <a:gd name="connsiteX2" fmla="*/ 1828800 w 1828800"/>
                <a:gd name="connsiteY2" fmla="*/ 457200 h 914400"/>
                <a:gd name="connsiteX3" fmla="*/ 1750141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50141 w 1828800"/>
                <a:gd name="connsiteY1" fmla="*/ 0 h 914400"/>
                <a:gd name="connsiteX2" fmla="*/ 1828800 w 1828800"/>
                <a:gd name="connsiteY2" fmla="*/ 457200 h 914400"/>
                <a:gd name="connsiteX3" fmla="*/ 1750141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50141 w 1828800"/>
                <a:gd name="connsiteY1" fmla="*/ 0 h 914400"/>
                <a:gd name="connsiteX2" fmla="*/ 1828800 w 1828800"/>
                <a:gd name="connsiteY2" fmla="*/ 457200 h 914400"/>
                <a:gd name="connsiteX3" fmla="*/ 1750141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50141 w 1828800"/>
                <a:gd name="connsiteY1" fmla="*/ 0 h 914400"/>
                <a:gd name="connsiteX2" fmla="*/ 1828800 w 1828800"/>
                <a:gd name="connsiteY2" fmla="*/ 457200 h 914400"/>
                <a:gd name="connsiteX3" fmla="*/ 1750141 w 1828800"/>
                <a:gd name="connsiteY3" fmla="*/ 914400 h 914400"/>
                <a:gd name="connsiteX4" fmla="*/ 0 w 1828800"/>
                <a:gd name="connsiteY4" fmla="*/ 914400 h 914400"/>
                <a:gd name="connsiteX5" fmla="*/ 82194 w 1828800"/>
                <a:gd name="connsiteY5" fmla="*/ 457201 h 914400"/>
                <a:gd name="connsiteX0" fmla="*/ 0 w 1828800"/>
                <a:gd name="connsiteY0" fmla="*/ 0 h 914400"/>
                <a:gd name="connsiteX1" fmla="*/ 1746606 w 1828800"/>
                <a:gd name="connsiteY1" fmla="*/ 0 h 914400"/>
                <a:gd name="connsiteX2" fmla="*/ 1828800 w 1828800"/>
                <a:gd name="connsiteY2" fmla="*/ 457200 h 914400"/>
                <a:gd name="connsiteX3" fmla="*/ 1750141 w 1828800"/>
                <a:gd name="connsiteY3" fmla="*/ 914400 h 914400"/>
                <a:gd name="connsiteX4" fmla="*/ 0 w 1828800"/>
                <a:gd name="connsiteY4" fmla="*/ 914400 h 914400"/>
                <a:gd name="connsiteX5" fmla="*/ 82194 w 1828800"/>
                <a:gd name="connsiteY5" fmla="*/ 457201 h 914400"/>
                <a:gd name="connsiteX0" fmla="*/ 0 w 1828800"/>
                <a:gd name="connsiteY0" fmla="*/ 0 h 914400"/>
                <a:gd name="connsiteX1" fmla="*/ 1746606 w 1828800"/>
                <a:gd name="connsiteY1" fmla="*/ 0 h 914400"/>
                <a:gd name="connsiteX2" fmla="*/ 1828800 w 1828800"/>
                <a:gd name="connsiteY2" fmla="*/ 457200 h 914400"/>
                <a:gd name="connsiteX3" fmla="*/ 1746606 w 1828800"/>
                <a:gd name="connsiteY3" fmla="*/ 914400 h 914400"/>
                <a:gd name="connsiteX4" fmla="*/ 0 w 1828800"/>
                <a:gd name="connsiteY4" fmla="*/ 914400 h 914400"/>
                <a:gd name="connsiteX5" fmla="*/ 82194 w 1828800"/>
                <a:gd name="connsiteY5" fmla="*/ 457201 h 914400"/>
                <a:gd name="connsiteX0" fmla="*/ 0 w 1828800"/>
                <a:gd name="connsiteY0" fmla="*/ 0 h 914400"/>
                <a:gd name="connsiteX1" fmla="*/ 1746606 w 1828800"/>
                <a:gd name="connsiteY1" fmla="*/ 0 h 914400"/>
                <a:gd name="connsiteX2" fmla="*/ 1828800 w 1828800"/>
                <a:gd name="connsiteY2" fmla="*/ 457200 h 914400"/>
                <a:gd name="connsiteX3" fmla="*/ 1746606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46606 w 1828800"/>
                <a:gd name="connsiteY1" fmla="*/ 0 h 914400"/>
                <a:gd name="connsiteX2" fmla="*/ 1828800 w 1828800"/>
                <a:gd name="connsiteY2" fmla="*/ 457200 h 914400"/>
                <a:gd name="connsiteX3" fmla="*/ 1746606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46606 w 1828800"/>
                <a:gd name="connsiteY1" fmla="*/ 0 h 914400"/>
                <a:gd name="connsiteX2" fmla="*/ 1828800 w 1828800"/>
                <a:gd name="connsiteY2" fmla="*/ 457200 h 914400"/>
                <a:gd name="connsiteX3" fmla="*/ 1746606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46606 w 1828800"/>
                <a:gd name="connsiteY1" fmla="*/ 0 h 914400"/>
                <a:gd name="connsiteX2" fmla="*/ 1828800 w 1828800"/>
                <a:gd name="connsiteY2" fmla="*/ 457200 h 914400"/>
                <a:gd name="connsiteX3" fmla="*/ 1746606 w 1828800"/>
                <a:gd name="connsiteY3" fmla="*/ 914400 h 914400"/>
                <a:gd name="connsiteX4" fmla="*/ 0 w 1828800"/>
                <a:gd name="connsiteY4" fmla="*/ 914400 h 914400"/>
                <a:gd name="connsiteX5" fmla="*/ 90112 w 1828800"/>
                <a:gd name="connsiteY5" fmla="*/ 457201 h 914400"/>
                <a:gd name="connsiteX0" fmla="*/ 0 w 1828800"/>
                <a:gd name="connsiteY0" fmla="*/ 0 h 914400"/>
                <a:gd name="connsiteX1" fmla="*/ 1738688 w 1828800"/>
                <a:gd name="connsiteY1" fmla="*/ 0 h 914400"/>
                <a:gd name="connsiteX2" fmla="*/ 1828800 w 1828800"/>
                <a:gd name="connsiteY2" fmla="*/ 457200 h 914400"/>
                <a:gd name="connsiteX3" fmla="*/ 1746606 w 1828800"/>
                <a:gd name="connsiteY3" fmla="*/ 914400 h 914400"/>
                <a:gd name="connsiteX4" fmla="*/ 0 w 1828800"/>
                <a:gd name="connsiteY4" fmla="*/ 914400 h 914400"/>
                <a:gd name="connsiteX5" fmla="*/ 90112 w 1828800"/>
                <a:gd name="connsiteY5" fmla="*/ 457201 h 914400"/>
                <a:gd name="connsiteX0" fmla="*/ 0 w 1828800"/>
                <a:gd name="connsiteY0" fmla="*/ 0 h 914400"/>
                <a:gd name="connsiteX1" fmla="*/ 1738688 w 1828800"/>
                <a:gd name="connsiteY1" fmla="*/ 0 h 914400"/>
                <a:gd name="connsiteX2" fmla="*/ 1828800 w 1828800"/>
                <a:gd name="connsiteY2" fmla="*/ 457200 h 914400"/>
                <a:gd name="connsiteX3" fmla="*/ 1738688 w 1828800"/>
                <a:gd name="connsiteY3" fmla="*/ 914400 h 914400"/>
                <a:gd name="connsiteX4" fmla="*/ 0 w 1828800"/>
                <a:gd name="connsiteY4" fmla="*/ 914400 h 914400"/>
                <a:gd name="connsiteX5" fmla="*/ 90112 w 1828800"/>
                <a:gd name="connsiteY5" fmla="*/ 457201 h 914400"/>
                <a:gd name="connsiteX0" fmla="*/ 0 w 1828800"/>
                <a:gd name="connsiteY0" fmla="*/ 0 h 914400"/>
                <a:gd name="connsiteX1" fmla="*/ 1738688 w 1828800"/>
                <a:gd name="connsiteY1" fmla="*/ 0 h 914400"/>
                <a:gd name="connsiteX2" fmla="*/ 1828800 w 1828800"/>
                <a:gd name="connsiteY2" fmla="*/ 457200 h 914400"/>
                <a:gd name="connsiteX3" fmla="*/ 173868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38688 w 1828800"/>
                <a:gd name="connsiteY1" fmla="*/ 0 h 914400"/>
                <a:gd name="connsiteX2" fmla="*/ 1828800 w 1828800"/>
                <a:gd name="connsiteY2" fmla="*/ 457200 h 914400"/>
                <a:gd name="connsiteX3" fmla="*/ 173868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38688 w 1828800"/>
                <a:gd name="connsiteY1" fmla="*/ 0 h 914400"/>
                <a:gd name="connsiteX2" fmla="*/ 1828800 w 1828800"/>
                <a:gd name="connsiteY2" fmla="*/ 457200 h 914400"/>
                <a:gd name="connsiteX3" fmla="*/ 1738688 w 1828800"/>
                <a:gd name="connsiteY3" fmla="*/ 914400 h 914400"/>
                <a:gd name="connsiteX4" fmla="*/ 0 w 1828800"/>
                <a:gd name="connsiteY4" fmla="*/ 914400 h 914400"/>
                <a:gd name="connsiteX5" fmla="*/ 0 w 1828800"/>
                <a:gd name="connsiteY5" fmla="*/ 457201 h 914400"/>
                <a:gd name="connsiteX0" fmla="*/ 0 w 1828800"/>
                <a:gd name="connsiteY0" fmla="*/ 0 h 914400"/>
                <a:gd name="connsiteX1" fmla="*/ 1738688 w 1828800"/>
                <a:gd name="connsiteY1" fmla="*/ 0 h 914400"/>
                <a:gd name="connsiteX2" fmla="*/ 1828800 w 1828800"/>
                <a:gd name="connsiteY2" fmla="*/ 457200 h 914400"/>
                <a:gd name="connsiteX3" fmla="*/ 1738688 w 1828800"/>
                <a:gd name="connsiteY3" fmla="*/ 914400 h 914400"/>
                <a:gd name="connsiteX4" fmla="*/ 0 w 1828800"/>
                <a:gd name="connsiteY4" fmla="*/ 914400 h 914400"/>
                <a:gd name="connsiteX5" fmla="*/ 90112 w 1828800"/>
                <a:gd name="connsiteY5" fmla="*/ 457201 h 914400"/>
                <a:gd name="connsiteX0" fmla="*/ 0 w 1828800"/>
                <a:gd name="connsiteY0" fmla="*/ 0 h 914400"/>
                <a:gd name="connsiteX1" fmla="*/ 1738688 w 1828800"/>
                <a:gd name="connsiteY1" fmla="*/ 0 h 914400"/>
                <a:gd name="connsiteX2" fmla="*/ 1828800 w 1828800"/>
                <a:gd name="connsiteY2" fmla="*/ 457200 h 914400"/>
                <a:gd name="connsiteX3" fmla="*/ 1738688 w 1828800"/>
                <a:gd name="connsiteY3" fmla="*/ 914400 h 914400"/>
                <a:gd name="connsiteX4" fmla="*/ 0 w 1828800"/>
                <a:gd name="connsiteY4" fmla="*/ 914400 h 914400"/>
                <a:gd name="connsiteX5" fmla="*/ 90112 w 1828800"/>
                <a:gd name="connsiteY5" fmla="*/ 457201 h 914400"/>
                <a:gd name="connsiteX0" fmla="*/ 0 w 1828800"/>
                <a:gd name="connsiteY0" fmla="*/ 0 h 914400"/>
                <a:gd name="connsiteX1" fmla="*/ 1738688 w 1828800"/>
                <a:gd name="connsiteY1" fmla="*/ 0 h 914400"/>
                <a:gd name="connsiteX2" fmla="*/ 1828800 w 1828800"/>
                <a:gd name="connsiteY2" fmla="*/ 457200 h 914400"/>
                <a:gd name="connsiteX3" fmla="*/ 1738688 w 1828800"/>
                <a:gd name="connsiteY3" fmla="*/ 914400 h 914400"/>
                <a:gd name="connsiteX4" fmla="*/ 0 w 1828800"/>
                <a:gd name="connsiteY4" fmla="*/ 914400 h 914400"/>
                <a:gd name="connsiteX5" fmla="*/ 90112 w 1828800"/>
                <a:gd name="connsiteY5" fmla="*/ 457201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28800" h="914400">
                  <a:moveTo>
                    <a:pt x="0" y="0"/>
                  </a:moveTo>
                  <a:lnTo>
                    <a:pt x="1738688" y="0"/>
                  </a:lnTo>
                  <a:lnTo>
                    <a:pt x="1828800" y="457200"/>
                  </a:lnTo>
                  <a:lnTo>
                    <a:pt x="1738688" y="914400"/>
                  </a:lnTo>
                  <a:lnTo>
                    <a:pt x="0" y="914400"/>
                  </a:lnTo>
                  <a:lnTo>
                    <a:pt x="90112" y="45720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sz="1200" dirty="0" err="1">
                <a:solidFill>
                  <a:schemeClr val="tx1"/>
                </a:solidFill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CD80EDA6-32E5-4AF3-BCA2-96B7C4CAA5FB}"/>
                </a:ext>
              </a:extLst>
            </p:cNvPr>
            <p:cNvSpPr txBox="1"/>
            <p:nvPr>
              <p:custDataLst>
                <p:tags r:id="rId9"/>
              </p:custDataLst>
            </p:nvPr>
          </p:nvSpPr>
          <p:spPr>
            <a:xfrm>
              <a:off x="3932541" y="644497"/>
              <a:ext cx="2298929" cy="614440"/>
            </a:xfrm>
            <a:prstGeom prst="rect">
              <a:avLst/>
            </a:prstGeom>
            <a:noFill/>
          </p:spPr>
          <p:txBody>
            <a:bodyPr vert="horz" lIns="0" tIns="0" rIns="0" bIns="0" rtlCol="0" anchor="ctr">
              <a:noAutofit/>
            </a:bodyPr>
            <a:lstStyle>
              <a:lvl1pPr marL="0" lvl="0" indent="0" defTabSz="895350" eaLnBrk="1" latinLnBrk="0" hangingPunct="1">
                <a:buClr>
                  <a:schemeClr val="tx2"/>
                </a:buClr>
                <a:buSzPct val="100000"/>
                <a:defRPr lang="en-US" baseline="0" dirty="0">
                  <a:latin typeface="+mn-lt"/>
                </a:defRPr>
              </a:lvl1pPr>
              <a:lvl2pPr marL="194400" lvl="1" indent="-190800" defTabSz="895350" eaLnBrk="1" latinLnBrk="0" hangingPunct="1">
                <a:buClr>
                  <a:schemeClr val="tx2"/>
                </a:buClr>
                <a:buSzPct val="125000"/>
                <a:buFont typeface="Arial" charset="0"/>
                <a:buChar char="▪"/>
                <a:defRPr lang="en-US" baseline="0" dirty="0">
                  <a:latin typeface="+mn-lt"/>
                </a:defRPr>
              </a:lvl2pPr>
              <a:lvl3pPr marL="446400" lvl="2" indent="-248400" defTabSz="895350" eaLnBrk="1" latinLnBrk="0" hangingPunct="1">
                <a:buClr>
                  <a:schemeClr val="tx2"/>
                </a:buClr>
                <a:buSzPct val="120000"/>
                <a:buFont typeface="Arial" charset="0"/>
                <a:buChar char="–"/>
                <a:defRPr lang="en-US" baseline="0" dirty="0">
                  <a:latin typeface="+mn-lt"/>
                </a:defRPr>
              </a:lvl3pPr>
              <a:lvl4pPr marL="615600" lvl="3" indent="-154800" defTabSz="895350" eaLnBrk="1" latinLnBrk="0" hangingPunct="1">
                <a:buClr>
                  <a:schemeClr val="tx2"/>
                </a:buClr>
                <a:buSzPct val="120000"/>
                <a:buFont typeface="Arial" charset="0"/>
                <a:buChar char="▫"/>
                <a:defRPr lang="en-US" baseline="0" dirty="0">
                  <a:latin typeface="+mn-lt"/>
                </a:defRPr>
              </a:lvl4pPr>
              <a:lvl5pPr marL="748800" lvl="4" indent="-129600" defTabSz="895350" eaLnBrk="1" latinLnBrk="0" hangingPunct="1">
                <a:buClr>
                  <a:schemeClr val="tx2"/>
                </a:buClr>
                <a:buSzPct val="89000"/>
                <a:buFont typeface="Arial" charset="0"/>
                <a:buChar char="-"/>
                <a:defRPr lang="en-US" baseline="0" dirty="0">
                  <a:latin typeface="+mn-lt"/>
                </a:defRPr>
              </a:lvl5pPr>
              <a:lvl6pPr marL="999794" indent="-173575" defTabSz="1193860" fontAlgn="base">
                <a:spcBef>
                  <a:spcPct val="0"/>
                </a:spcBef>
                <a:spcAft>
                  <a:spcPct val="0"/>
                </a:spcAft>
                <a:buClr>
                  <a:schemeClr val="tx2"/>
                </a:buClr>
                <a:buSzPct val="89000"/>
                <a:buFont typeface="Arial" charset="0"/>
                <a:buChar char="-"/>
                <a:defRPr sz="2133" baseline="0">
                  <a:latin typeface="+mn-lt"/>
                </a:defRPr>
              </a:lvl6pPr>
              <a:lvl7pPr marL="999794" indent="-173575" defTabSz="1193860" fontAlgn="base">
                <a:spcBef>
                  <a:spcPct val="0"/>
                </a:spcBef>
                <a:spcAft>
                  <a:spcPct val="0"/>
                </a:spcAft>
                <a:buClr>
                  <a:schemeClr val="tx2"/>
                </a:buClr>
                <a:buSzPct val="89000"/>
                <a:buFont typeface="Arial" charset="0"/>
                <a:buChar char="-"/>
                <a:defRPr sz="2133" baseline="0">
                  <a:latin typeface="+mn-lt"/>
                </a:defRPr>
              </a:lvl7pPr>
              <a:lvl8pPr marL="999794" indent="-173575" defTabSz="1193860" fontAlgn="base">
                <a:spcBef>
                  <a:spcPct val="0"/>
                </a:spcBef>
                <a:spcAft>
                  <a:spcPct val="0"/>
                </a:spcAft>
                <a:buClr>
                  <a:schemeClr val="tx2"/>
                </a:buClr>
                <a:buSzPct val="89000"/>
                <a:buFont typeface="Arial" charset="0"/>
                <a:buChar char="-"/>
                <a:defRPr sz="2133" baseline="0">
                  <a:latin typeface="+mn-lt"/>
                </a:defRPr>
              </a:lvl8pPr>
              <a:lvl9pPr marL="999794" indent="-173575" defTabSz="1193860" fontAlgn="base">
                <a:spcBef>
                  <a:spcPct val="0"/>
                </a:spcBef>
                <a:spcAft>
                  <a:spcPct val="0"/>
                </a:spcAft>
                <a:buClr>
                  <a:schemeClr val="tx2"/>
                </a:buClr>
                <a:buSzPct val="89000"/>
                <a:buFont typeface="Arial" charset="0"/>
                <a:buChar char="-"/>
                <a:defRPr sz="2133" baseline="0">
                  <a:latin typeface="+mn-lt"/>
                </a:defRPr>
              </a:lvl9pPr>
            </a:lstStyle>
            <a:p>
              <a:pPr algn="ctr"/>
              <a:r>
                <a:rPr lang="en-US" sz="1200" b="1" dirty="0">
                  <a:solidFill>
                    <a:schemeClr val="accent4"/>
                  </a:solidFill>
                </a:rPr>
                <a:t>Ensemble</a:t>
              </a:r>
              <a:endParaRPr lang="ru-RU" sz="1200" b="1" dirty="0">
                <a:solidFill>
                  <a:schemeClr val="accent4"/>
                </a:solidFill>
              </a:endParaRPr>
            </a:p>
          </p:txBody>
        </p:sp>
      </p:grp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934DAF9-0E44-5145-BBD7-FC3559FB4C0E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538208" y="1677714"/>
            <a:ext cx="1981229" cy="157588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19A00CC-6877-4240-9EC9-8F2A9FD9BE56}"/>
              </a:ext>
            </a:extLst>
          </p:cNvPr>
          <p:cNvSpPr txBox="1"/>
          <p:nvPr/>
        </p:nvSpPr>
        <p:spPr>
          <a:xfrm rot="10800000" flipV="1">
            <a:off x="1518914" y="3460364"/>
            <a:ext cx="201981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Predicted intensities using previous measurement.</a:t>
            </a:r>
          </a:p>
          <a:p>
            <a:r>
              <a:rPr lang="en-US" sz="1400" dirty="0"/>
              <a:t>Simple model, using approximation of two sinuses</a:t>
            </a:r>
            <a:endParaRPr lang="ru-RU" sz="1400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2871B587-60E3-B340-91AE-FC48A557CC95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4095420" y="1677714"/>
            <a:ext cx="2091541" cy="157588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C18137C-A709-C440-9713-6FFEC490A116}"/>
                  </a:ext>
                </a:extLst>
              </p:cNvPr>
              <p:cNvSpPr txBox="1"/>
              <p:nvPr/>
            </p:nvSpPr>
            <p:spPr>
              <a:xfrm>
                <a:off x="4151861" y="3460364"/>
                <a:ext cx="1978658" cy="16312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Predicted </a:t>
                </a:r>
                <a14:m>
                  <m:oMath xmlns:m="http://schemas.openxmlformats.org/officeDocument/2006/math"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𝜙</m:t>
                    </m:r>
                  </m:oMath>
                </a14:m>
                <a:r>
                  <a:rPr lang="en-US" sz="1400" dirty="0"/>
                  <a:t> using measurement from three cameras</a:t>
                </a:r>
              </a:p>
              <a:p>
                <a:r>
                  <a:rPr lang="en-US" sz="1400" dirty="0"/>
                  <a:t>The prediction is based on the intensity distribution over phi</a:t>
                </a:r>
              </a:p>
              <a:p>
                <a:endParaRPr lang="ru-RU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C18137C-A709-C440-9713-6FFEC490A11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51861" y="3460364"/>
                <a:ext cx="1978658" cy="1631216"/>
              </a:xfrm>
              <a:prstGeom prst="rect">
                <a:avLst/>
              </a:prstGeom>
              <a:blipFill>
                <a:blip r:embed="rId20"/>
                <a:stretch>
                  <a:fillRect l="-923" t="-74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33530632-59FE-5942-82AA-E5BED7DB0B52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6690240" y="1677714"/>
            <a:ext cx="2101865" cy="157588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4B27FE6-40CD-5649-93A5-F6F435FDBBF5}"/>
              </a:ext>
            </a:extLst>
          </p:cNvPr>
          <p:cNvSpPr txBox="1"/>
          <p:nvPr/>
        </p:nvSpPr>
        <p:spPr>
          <a:xfrm>
            <a:off x="6786363" y="3460364"/>
            <a:ext cx="190961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Using Machine Learning models with Principle Component Analysis</a:t>
            </a:r>
          </a:p>
          <a:p>
            <a:r>
              <a:rPr lang="en-US" sz="1400" dirty="0"/>
              <a:t>Using the images from cameras</a:t>
            </a:r>
            <a:endParaRPr lang="ru-RU" sz="1400" dirty="0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87E0D948-4D37-9741-8D53-7847C55CB677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9297059" y="1674072"/>
            <a:ext cx="2100578" cy="161558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C9ABF6A-83FE-F846-8115-D423CF3A071B}"/>
              </a:ext>
            </a:extLst>
          </p:cNvPr>
          <p:cNvSpPr txBox="1"/>
          <p:nvPr/>
        </p:nvSpPr>
        <p:spPr>
          <a:xfrm rot="10800000" flipV="1">
            <a:off x="9437991" y="3460364"/>
            <a:ext cx="1818714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Ensemble of 10 classical models, 15 neural nets and 10 Random Forest Regressors</a:t>
            </a:r>
          </a:p>
          <a:p>
            <a:r>
              <a:rPr lang="en-US" sz="1400" dirty="0"/>
              <a:t>Achieved the best results</a:t>
            </a:r>
            <a:endParaRPr lang="ru-RU" sz="14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AB33125-1502-4EA8-AFBD-643754E6A087}"/>
              </a:ext>
            </a:extLst>
          </p:cNvPr>
          <p:cNvSpPr txBox="1"/>
          <p:nvPr/>
        </p:nvSpPr>
        <p:spPr>
          <a:xfrm>
            <a:off x="4425291" y="5864878"/>
            <a:ext cx="1431798" cy="2462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lvl="0" indent="0" defTabSz="895350" eaLnBrk="1" latinLnBrk="0" hangingPunct="1">
              <a:buClr>
                <a:schemeClr val="tx2"/>
              </a:buClr>
              <a:buSzPct val="100000"/>
              <a:defRPr lang="en-US" baseline="0" dirty="0">
                <a:latin typeface="+mn-lt"/>
              </a:defRPr>
            </a:lvl1pPr>
            <a:lvl2pPr marL="194400" lvl="1" indent="-190800" defTabSz="895350" eaLnBrk="1" latinLnBrk="0" hangingPunct="1">
              <a:buClr>
                <a:schemeClr val="tx2"/>
              </a:buClr>
              <a:buSzPct val="125000"/>
              <a:buFont typeface="Arial" charset="0"/>
              <a:buChar char="▪"/>
              <a:defRPr lang="en-US" baseline="0" dirty="0">
                <a:latin typeface="+mn-lt"/>
              </a:defRPr>
            </a:lvl2pPr>
            <a:lvl3pPr marL="446400" lvl="2" indent="-248400" defTabSz="895350" eaLnBrk="1" latinLnBrk="0" hangingPunct="1">
              <a:buClr>
                <a:schemeClr val="tx2"/>
              </a:buClr>
              <a:buSzPct val="120000"/>
              <a:buFont typeface="Arial" charset="0"/>
              <a:buChar char="–"/>
              <a:defRPr lang="en-US" baseline="0" dirty="0">
                <a:latin typeface="+mn-lt"/>
              </a:defRPr>
            </a:lvl3pPr>
            <a:lvl4pPr marL="615600" lvl="3" indent="-154800" defTabSz="895350" eaLnBrk="1" latinLnBrk="0" hangingPunct="1">
              <a:buClr>
                <a:schemeClr val="tx2"/>
              </a:buClr>
              <a:buSzPct val="120000"/>
              <a:buFont typeface="Arial" charset="0"/>
              <a:buChar char="▫"/>
              <a:defRPr lang="en-US" baseline="0" dirty="0">
                <a:latin typeface="+mn-lt"/>
              </a:defRPr>
            </a:lvl4pPr>
            <a:lvl5pPr marL="748800" lvl="4" indent="-129600" defTabSz="895350" eaLnBrk="1" latinLnBrk="0" hangingPunct="1">
              <a:buClr>
                <a:schemeClr val="tx2"/>
              </a:buClr>
              <a:buSzPct val="89000"/>
              <a:buFont typeface="Arial" charset="0"/>
              <a:buChar char="-"/>
              <a:defRPr lang="en-US" baseline="0" dirty="0">
                <a:latin typeface="+mn-lt"/>
              </a:defRPr>
            </a:lvl5pPr>
            <a:lvl6pPr marL="999794" indent="-173575" defTabSz="119386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2133" baseline="0">
                <a:latin typeface="+mn-lt"/>
              </a:defRPr>
            </a:lvl6pPr>
            <a:lvl7pPr marL="999794" indent="-173575" defTabSz="119386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2133" baseline="0">
                <a:latin typeface="+mn-lt"/>
              </a:defRPr>
            </a:lvl7pPr>
            <a:lvl8pPr marL="999794" indent="-173575" defTabSz="119386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2133" baseline="0">
                <a:latin typeface="+mn-lt"/>
              </a:defRPr>
            </a:lvl8pPr>
            <a:lvl9pPr marL="999794" indent="-173575" defTabSz="119386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2133" baseline="0">
                <a:latin typeface="+mn-lt"/>
              </a:defRPr>
            </a:lvl9pPr>
          </a:lstStyle>
          <a:p>
            <a:pPr algn="ctr"/>
            <a:r>
              <a:rPr lang="en-US" dirty="0"/>
              <a:t>1.1×10</a:t>
            </a:r>
            <a:r>
              <a:rPr lang="en-US" baseline="30000" dirty="0"/>
              <a:t>-6</a:t>
            </a:r>
            <a:endParaRPr lang="ru-RU" baseline="300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C0EA779-9019-447E-96E0-A7FBBFD4F7AA}"/>
              </a:ext>
            </a:extLst>
          </p:cNvPr>
          <p:cNvSpPr txBox="1"/>
          <p:nvPr/>
        </p:nvSpPr>
        <p:spPr>
          <a:xfrm>
            <a:off x="1812923" y="5864878"/>
            <a:ext cx="1431798" cy="2462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lvl="0" indent="0" defTabSz="895350" eaLnBrk="1" latinLnBrk="0" hangingPunct="1">
              <a:buClr>
                <a:schemeClr val="tx2"/>
              </a:buClr>
              <a:buSzPct val="100000"/>
              <a:defRPr lang="en-US" baseline="0" dirty="0">
                <a:latin typeface="+mn-lt"/>
              </a:defRPr>
            </a:lvl1pPr>
            <a:lvl2pPr marL="194400" lvl="1" indent="-190800" defTabSz="895350" eaLnBrk="1" latinLnBrk="0" hangingPunct="1">
              <a:buClr>
                <a:schemeClr val="tx2"/>
              </a:buClr>
              <a:buSzPct val="125000"/>
              <a:buFont typeface="Arial" charset="0"/>
              <a:buChar char="▪"/>
              <a:defRPr lang="en-US" baseline="0" dirty="0">
                <a:latin typeface="+mn-lt"/>
              </a:defRPr>
            </a:lvl2pPr>
            <a:lvl3pPr marL="446400" lvl="2" indent="-248400" defTabSz="895350" eaLnBrk="1" latinLnBrk="0" hangingPunct="1">
              <a:buClr>
                <a:schemeClr val="tx2"/>
              </a:buClr>
              <a:buSzPct val="120000"/>
              <a:buFont typeface="Arial" charset="0"/>
              <a:buChar char="–"/>
              <a:defRPr lang="en-US" baseline="0" dirty="0">
                <a:latin typeface="+mn-lt"/>
              </a:defRPr>
            </a:lvl3pPr>
            <a:lvl4pPr marL="615600" lvl="3" indent="-154800" defTabSz="895350" eaLnBrk="1" latinLnBrk="0" hangingPunct="1">
              <a:buClr>
                <a:schemeClr val="tx2"/>
              </a:buClr>
              <a:buSzPct val="120000"/>
              <a:buFont typeface="Arial" charset="0"/>
              <a:buChar char="▫"/>
              <a:defRPr lang="en-US" baseline="0" dirty="0">
                <a:latin typeface="+mn-lt"/>
              </a:defRPr>
            </a:lvl4pPr>
            <a:lvl5pPr marL="748800" lvl="4" indent="-129600" defTabSz="895350" eaLnBrk="1" latinLnBrk="0" hangingPunct="1">
              <a:buClr>
                <a:schemeClr val="tx2"/>
              </a:buClr>
              <a:buSzPct val="89000"/>
              <a:buFont typeface="Arial" charset="0"/>
              <a:buChar char="-"/>
              <a:defRPr lang="en-US" baseline="0" dirty="0">
                <a:latin typeface="+mn-lt"/>
              </a:defRPr>
            </a:lvl5pPr>
            <a:lvl6pPr marL="999794" indent="-173575" defTabSz="119386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2133" baseline="0">
                <a:latin typeface="+mn-lt"/>
              </a:defRPr>
            </a:lvl6pPr>
            <a:lvl7pPr marL="999794" indent="-173575" defTabSz="119386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2133" baseline="0">
                <a:latin typeface="+mn-lt"/>
              </a:defRPr>
            </a:lvl7pPr>
            <a:lvl8pPr marL="999794" indent="-173575" defTabSz="119386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2133" baseline="0">
                <a:latin typeface="+mn-lt"/>
              </a:defRPr>
            </a:lvl8pPr>
            <a:lvl9pPr marL="999794" indent="-173575" defTabSz="119386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2133" baseline="0">
                <a:latin typeface="+mn-lt"/>
              </a:defRPr>
            </a:lvl9pPr>
          </a:lstStyle>
          <a:p>
            <a:pPr algn="ctr"/>
            <a:r>
              <a:rPr lang="en-US" dirty="0"/>
              <a:t>2.1×10</a:t>
            </a:r>
            <a:r>
              <a:rPr lang="en-US" baseline="30000" dirty="0"/>
              <a:t>-6</a:t>
            </a:r>
            <a:endParaRPr lang="ru-RU" baseline="300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56117AB-0789-4132-A46E-B148F78BC593}"/>
              </a:ext>
            </a:extLst>
          </p:cNvPr>
          <p:cNvSpPr txBox="1"/>
          <p:nvPr/>
        </p:nvSpPr>
        <p:spPr>
          <a:xfrm>
            <a:off x="7025273" y="5864878"/>
            <a:ext cx="1431798" cy="2462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lvl="0" indent="0" defTabSz="895350" eaLnBrk="1" latinLnBrk="0" hangingPunct="1">
              <a:buClr>
                <a:schemeClr val="tx2"/>
              </a:buClr>
              <a:buSzPct val="100000"/>
              <a:defRPr lang="en-US" baseline="0" dirty="0">
                <a:latin typeface="+mn-lt"/>
              </a:defRPr>
            </a:lvl1pPr>
            <a:lvl2pPr marL="194400" lvl="1" indent="-190800" defTabSz="895350" eaLnBrk="1" latinLnBrk="0" hangingPunct="1">
              <a:buClr>
                <a:schemeClr val="tx2"/>
              </a:buClr>
              <a:buSzPct val="125000"/>
              <a:buFont typeface="Arial" charset="0"/>
              <a:buChar char="▪"/>
              <a:defRPr lang="en-US" baseline="0" dirty="0">
                <a:latin typeface="+mn-lt"/>
              </a:defRPr>
            </a:lvl2pPr>
            <a:lvl3pPr marL="446400" lvl="2" indent="-248400" defTabSz="895350" eaLnBrk="1" latinLnBrk="0" hangingPunct="1">
              <a:buClr>
                <a:schemeClr val="tx2"/>
              </a:buClr>
              <a:buSzPct val="120000"/>
              <a:buFont typeface="Arial" charset="0"/>
              <a:buChar char="–"/>
              <a:defRPr lang="en-US" baseline="0" dirty="0">
                <a:latin typeface="+mn-lt"/>
              </a:defRPr>
            </a:lvl3pPr>
            <a:lvl4pPr marL="615600" lvl="3" indent="-154800" defTabSz="895350" eaLnBrk="1" latinLnBrk="0" hangingPunct="1">
              <a:buClr>
                <a:schemeClr val="tx2"/>
              </a:buClr>
              <a:buSzPct val="120000"/>
              <a:buFont typeface="Arial" charset="0"/>
              <a:buChar char="▫"/>
              <a:defRPr lang="en-US" baseline="0" dirty="0">
                <a:latin typeface="+mn-lt"/>
              </a:defRPr>
            </a:lvl4pPr>
            <a:lvl5pPr marL="748800" lvl="4" indent="-129600" defTabSz="895350" eaLnBrk="1" latinLnBrk="0" hangingPunct="1">
              <a:buClr>
                <a:schemeClr val="tx2"/>
              </a:buClr>
              <a:buSzPct val="89000"/>
              <a:buFont typeface="Arial" charset="0"/>
              <a:buChar char="-"/>
              <a:defRPr lang="en-US" baseline="0" dirty="0">
                <a:latin typeface="+mn-lt"/>
              </a:defRPr>
            </a:lvl5pPr>
            <a:lvl6pPr marL="999794" indent="-173575" defTabSz="119386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2133" baseline="0">
                <a:latin typeface="+mn-lt"/>
              </a:defRPr>
            </a:lvl6pPr>
            <a:lvl7pPr marL="999794" indent="-173575" defTabSz="119386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2133" baseline="0">
                <a:latin typeface="+mn-lt"/>
              </a:defRPr>
            </a:lvl7pPr>
            <a:lvl8pPr marL="999794" indent="-173575" defTabSz="119386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2133" baseline="0">
                <a:latin typeface="+mn-lt"/>
              </a:defRPr>
            </a:lvl8pPr>
            <a:lvl9pPr marL="999794" indent="-173575" defTabSz="119386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2133" baseline="0">
                <a:latin typeface="+mn-lt"/>
              </a:defRPr>
            </a:lvl9pPr>
          </a:lstStyle>
          <a:p>
            <a:pPr algn="ctr"/>
            <a:r>
              <a:rPr lang="en-US" dirty="0"/>
              <a:t>5.5×10</a:t>
            </a:r>
            <a:r>
              <a:rPr lang="en-US" baseline="30000" dirty="0"/>
              <a:t>-8</a:t>
            </a:r>
            <a:endParaRPr lang="ru-RU" baseline="30000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4EBBA2A-A6DC-4220-A66D-7EA9945ECD73}"/>
              </a:ext>
            </a:extLst>
          </p:cNvPr>
          <p:cNvSpPr txBox="1"/>
          <p:nvPr/>
        </p:nvSpPr>
        <p:spPr>
          <a:xfrm>
            <a:off x="9631449" y="5864878"/>
            <a:ext cx="1431798" cy="2462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lvl="0" indent="0" defTabSz="895350" eaLnBrk="1" latinLnBrk="0" hangingPunct="1">
              <a:buClr>
                <a:schemeClr val="tx2"/>
              </a:buClr>
              <a:buSzPct val="100000"/>
              <a:defRPr lang="en-US" baseline="0" dirty="0">
                <a:latin typeface="+mn-lt"/>
              </a:defRPr>
            </a:lvl1pPr>
            <a:lvl2pPr marL="194400" lvl="1" indent="-190800" defTabSz="895350" eaLnBrk="1" latinLnBrk="0" hangingPunct="1">
              <a:buClr>
                <a:schemeClr val="tx2"/>
              </a:buClr>
              <a:buSzPct val="125000"/>
              <a:buFont typeface="Arial" charset="0"/>
              <a:buChar char="▪"/>
              <a:defRPr lang="en-US" baseline="0" dirty="0">
                <a:latin typeface="+mn-lt"/>
              </a:defRPr>
            </a:lvl2pPr>
            <a:lvl3pPr marL="446400" lvl="2" indent="-248400" defTabSz="895350" eaLnBrk="1" latinLnBrk="0" hangingPunct="1">
              <a:buClr>
                <a:schemeClr val="tx2"/>
              </a:buClr>
              <a:buSzPct val="120000"/>
              <a:buFont typeface="Arial" charset="0"/>
              <a:buChar char="–"/>
              <a:defRPr lang="en-US" baseline="0" dirty="0">
                <a:latin typeface="+mn-lt"/>
              </a:defRPr>
            </a:lvl3pPr>
            <a:lvl4pPr marL="615600" lvl="3" indent="-154800" defTabSz="895350" eaLnBrk="1" latinLnBrk="0" hangingPunct="1">
              <a:buClr>
                <a:schemeClr val="tx2"/>
              </a:buClr>
              <a:buSzPct val="120000"/>
              <a:buFont typeface="Arial" charset="0"/>
              <a:buChar char="▫"/>
              <a:defRPr lang="en-US" baseline="0" dirty="0">
                <a:latin typeface="+mn-lt"/>
              </a:defRPr>
            </a:lvl4pPr>
            <a:lvl5pPr marL="748800" lvl="4" indent="-129600" defTabSz="895350" eaLnBrk="1" latinLnBrk="0" hangingPunct="1">
              <a:buClr>
                <a:schemeClr val="tx2"/>
              </a:buClr>
              <a:buSzPct val="89000"/>
              <a:buFont typeface="Arial" charset="0"/>
              <a:buChar char="-"/>
              <a:defRPr lang="en-US" baseline="0" dirty="0">
                <a:latin typeface="+mn-lt"/>
              </a:defRPr>
            </a:lvl5pPr>
            <a:lvl6pPr marL="999794" indent="-173575" defTabSz="119386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2133" baseline="0">
                <a:latin typeface="+mn-lt"/>
              </a:defRPr>
            </a:lvl6pPr>
            <a:lvl7pPr marL="999794" indent="-173575" defTabSz="119386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2133" baseline="0">
                <a:latin typeface="+mn-lt"/>
              </a:defRPr>
            </a:lvl7pPr>
            <a:lvl8pPr marL="999794" indent="-173575" defTabSz="119386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2133" baseline="0">
                <a:latin typeface="+mn-lt"/>
              </a:defRPr>
            </a:lvl8pPr>
            <a:lvl9pPr marL="999794" indent="-173575" defTabSz="119386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2133" baseline="0">
                <a:latin typeface="+mn-lt"/>
              </a:defRPr>
            </a:lvl9pPr>
          </a:lstStyle>
          <a:p>
            <a:pPr algn="ctr"/>
            <a:r>
              <a:rPr lang="en-US" dirty="0"/>
              <a:t>6.9×10</a:t>
            </a:r>
            <a:r>
              <a:rPr lang="en-US" baseline="30000" dirty="0"/>
              <a:t>-9</a:t>
            </a:r>
            <a:endParaRPr lang="ru-RU" baseline="30000" dirty="0"/>
          </a:p>
        </p:txBody>
      </p:sp>
    </p:spTree>
    <p:extLst>
      <p:ext uri="{BB962C8B-B14F-4D97-AF65-F5344CB8AC3E}">
        <p14:creationId xmlns:p14="http://schemas.microsoft.com/office/powerpoint/2010/main" val="40969793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8D1892-92A0-EC40-99B0-776FB4FC05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Classical Model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BD90198-C309-014D-9C3D-A2FDE8E043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8414" y="3745573"/>
            <a:ext cx="3505706" cy="2579028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5016F1B-42AC-E14F-9666-6FC2507039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20082" y="852256"/>
            <a:ext cx="3504038" cy="2579027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9DC51DD-6C57-FF45-ACA7-5A982595542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26662" y="3728633"/>
            <a:ext cx="3504037" cy="2595968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136F9AD-D2B9-A14E-9163-3AC7F40F2A5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10350" y="852256"/>
            <a:ext cx="3618682" cy="2508481"/>
          </a:xfrm>
          <a:prstGeom prst="rect">
            <a:avLst/>
          </a:prstGeom>
        </p:spPr>
      </p:pic>
      <p:sp>
        <p:nvSpPr>
          <p:cNvPr id="11" name="Freeform: Shape 2">
            <a:extLst>
              <a:ext uri="{FF2B5EF4-FFF2-40B4-BE49-F238E27FC236}">
                <a16:creationId xmlns:a16="http://schemas.microsoft.com/office/drawing/2014/main" id="{54071387-60C5-0F41-8D3A-C519F9A980C7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5338763" y="1913653"/>
            <a:ext cx="1147762" cy="458072"/>
          </a:xfrm>
          <a:custGeom>
            <a:avLst/>
            <a:gdLst>
              <a:gd name="connsiteX0" fmla="*/ 0 w 1828800"/>
              <a:gd name="connsiteY0" fmla="*/ 0 h 914400"/>
              <a:gd name="connsiteX1" fmla="*/ 1664208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0 h 914400"/>
              <a:gd name="connsiteX0" fmla="*/ 0 w 1828800"/>
              <a:gd name="connsiteY0" fmla="*/ 0 h 914400"/>
              <a:gd name="connsiteX1" fmla="*/ 1664208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0 h 914400"/>
              <a:gd name="connsiteX0" fmla="*/ 0 w 1828800"/>
              <a:gd name="connsiteY0" fmla="*/ 0 h 914400"/>
              <a:gd name="connsiteX1" fmla="*/ 1664208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0 h 914400"/>
              <a:gd name="connsiteX0" fmla="*/ 0 w 1828800"/>
              <a:gd name="connsiteY0" fmla="*/ 0 h 914400"/>
              <a:gd name="connsiteX1" fmla="*/ 1664208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0 h 914400"/>
              <a:gd name="connsiteX0" fmla="*/ 0 w 1828800"/>
              <a:gd name="connsiteY0" fmla="*/ 0 h 914400"/>
              <a:gd name="connsiteX1" fmla="*/ 1664208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0 h 914400"/>
              <a:gd name="connsiteX0" fmla="*/ 0 w 1828800"/>
              <a:gd name="connsiteY0" fmla="*/ 0 h 914400"/>
              <a:gd name="connsiteX1" fmla="*/ 1664208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0 h 914400"/>
              <a:gd name="connsiteX0" fmla="*/ 0 w 1828800"/>
              <a:gd name="connsiteY0" fmla="*/ 0 h 914400"/>
              <a:gd name="connsiteX1" fmla="*/ 1664208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00362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00362 w 1828800"/>
              <a:gd name="connsiteY1" fmla="*/ 0 h 914400"/>
              <a:gd name="connsiteX2" fmla="*/ 1828800 w 1828800"/>
              <a:gd name="connsiteY2" fmla="*/ 457200 h 914400"/>
              <a:gd name="connsiteX3" fmla="*/ 1700362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00362 w 1828800"/>
              <a:gd name="connsiteY1" fmla="*/ 0 h 914400"/>
              <a:gd name="connsiteX2" fmla="*/ 1828800 w 1828800"/>
              <a:gd name="connsiteY2" fmla="*/ 457200 h 914400"/>
              <a:gd name="connsiteX3" fmla="*/ 1700362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53385 w 1828800"/>
              <a:gd name="connsiteY1" fmla="*/ 0 h 914400"/>
              <a:gd name="connsiteX2" fmla="*/ 1828800 w 1828800"/>
              <a:gd name="connsiteY2" fmla="*/ 457200 h 914400"/>
              <a:gd name="connsiteX3" fmla="*/ 1700362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53385 w 1828800"/>
              <a:gd name="connsiteY1" fmla="*/ 0 h 914400"/>
              <a:gd name="connsiteX2" fmla="*/ 1828800 w 1828800"/>
              <a:gd name="connsiteY2" fmla="*/ 457200 h 914400"/>
              <a:gd name="connsiteX3" fmla="*/ 1753385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53385 w 1828800"/>
              <a:gd name="connsiteY1" fmla="*/ 0 h 914400"/>
              <a:gd name="connsiteX2" fmla="*/ 1828800 w 1828800"/>
              <a:gd name="connsiteY2" fmla="*/ 457200 h 914400"/>
              <a:gd name="connsiteX3" fmla="*/ 1753385 w 1828800"/>
              <a:gd name="connsiteY3" fmla="*/ 914400 h 914400"/>
              <a:gd name="connsiteX4" fmla="*/ 0 w 1828800"/>
              <a:gd name="connsiteY4" fmla="*/ 914400 h 914400"/>
              <a:gd name="connsiteX5" fmla="*/ 78659 w 1828800"/>
              <a:gd name="connsiteY5" fmla="*/ 457201 h 914400"/>
              <a:gd name="connsiteX0" fmla="*/ 0 w 1828800"/>
              <a:gd name="connsiteY0" fmla="*/ 0 h 914400"/>
              <a:gd name="connsiteX1" fmla="*/ 1750141 w 1828800"/>
              <a:gd name="connsiteY1" fmla="*/ 0 h 914400"/>
              <a:gd name="connsiteX2" fmla="*/ 1828800 w 1828800"/>
              <a:gd name="connsiteY2" fmla="*/ 457200 h 914400"/>
              <a:gd name="connsiteX3" fmla="*/ 1753385 w 1828800"/>
              <a:gd name="connsiteY3" fmla="*/ 914400 h 914400"/>
              <a:gd name="connsiteX4" fmla="*/ 0 w 1828800"/>
              <a:gd name="connsiteY4" fmla="*/ 914400 h 914400"/>
              <a:gd name="connsiteX5" fmla="*/ 78659 w 1828800"/>
              <a:gd name="connsiteY5" fmla="*/ 457201 h 914400"/>
              <a:gd name="connsiteX0" fmla="*/ 0 w 1828800"/>
              <a:gd name="connsiteY0" fmla="*/ 0 h 914400"/>
              <a:gd name="connsiteX1" fmla="*/ 1750141 w 1828800"/>
              <a:gd name="connsiteY1" fmla="*/ 0 h 914400"/>
              <a:gd name="connsiteX2" fmla="*/ 1828800 w 1828800"/>
              <a:gd name="connsiteY2" fmla="*/ 457200 h 914400"/>
              <a:gd name="connsiteX3" fmla="*/ 1750141 w 1828800"/>
              <a:gd name="connsiteY3" fmla="*/ 914400 h 914400"/>
              <a:gd name="connsiteX4" fmla="*/ 0 w 1828800"/>
              <a:gd name="connsiteY4" fmla="*/ 914400 h 914400"/>
              <a:gd name="connsiteX5" fmla="*/ 78659 w 1828800"/>
              <a:gd name="connsiteY5" fmla="*/ 457201 h 914400"/>
              <a:gd name="connsiteX0" fmla="*/ 0 w 1828800"/>
              <a:gd name="connsiteY0" fmla="*/ 0 h 914400"/>
              <a:gd name="connsiteX1" fmla="*/ 1750141 w 1828800"/>
              <a:gd name="connsiteY1" fmla="*/ 0 h 914400"/>
              <a:gd name="connsiteX2" fmla="*/ 1828800 w 1828800"/>
              <a:gd name="connsiteY2" fmla="*/ 457200 h 914400"/>
              <a:gd name="connsiteX3" fmla="*/ 1750141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50141 w 1828800"/>
              <a:gd name="connsiteY1" fmla="*/ 0 h 914400"/>
              <a:gd name="connsiteX2" fmla="*/ 1828800 w 1828800"/>
              <a:gd name="connsiteY2" fmla="*/ 457200 h 914400"/>
              <a:gd name="connsiteX3" fmla="*/ 1750141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50141 w 1828800"/>
              <a:gd name="connsiteY1" fmla="*/ 0 h 914400"/>
              <a:gd name="connsiteX2" fmla="*/ 1828800 w 1828800"/>
              <a:gd name="connsiteY2" fmla="*/ 457200 h 914400"/>
              <a:gd name="connsiteX3" fmla="*/ 1750141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50141 w 1828800"/>
              <a:gd name="connsiteY1" fmla="*/ 0 h 914400"/>
              <a:gd name="connsiteX2" fmla="*/ 1828800 w 1828800"/>
              <a:gd name="connsiteY2" fmla="*/ 457200 h 914400"/>
              <a:gd name="connsiteX3" fmla="*/ 1750141 w 1828800"/>
              <a:gd name="connsiteY3" fmla="*/ 914400 h 914400"/>
              <a:gd name="connsiteX4" fmla="*/ 0 w 1828800"/>
              <a:gd name="connsiteY4" fmla="*/ 914400 h 914400"/>
              <a:gd name="connsiteX5" fmla="*/ 82194 w 1828800"/>
              <a:gd name="connsiteY5" fmla="*/ 457201 h 914400"/>
              <a:gd name="connsiteX0" fmla="*/ 0 w 1828800"/>
              <a:gd name="connsiteY0" fmla="*/ 0 h 914400"/>
              <a:gd name="connsiteX1" fmla="*/ 1746606 w 1828800"/>
              <a:gd name="connsiteY1" fmla="*/ 0 h 914400"/>
              <a:gd name="connsiteX2" fmla="*/ 1828800 w 1828800"/>
              <a:gd name="connsiteY2" fmla="*/ 457200 h 914400"/>
              <a:gd name="connsiteX3" fmla="*/ 1750141 w 1828800"/>
              <a:gd name="connsiteY3" fmla="*/ 914400 h 914400"/>
              <a:gd name="connsiteX4" fmla="*/ 0 w 1828800"/>
              <a:gd name="connsiteY4" fmla="*/ 914400 h 914400"/>
              <a:gd name="connsiteX5" fmla="*/ 82194 w 1828800"/>
              <a:gd name="connsiteY5" fmla="*/ 457201 h 914400"/>
              <a:gd name="connsiteX0" fmla="*/ 0 w 1828800"/>
              <a:gd name="connsiteY0" fmla="*/ 0 h 914400"/>
              <a:gd name="connsiteX1" fmla="*/ 1746606 w 1828800"/>
              <a:gd name="connsiteY1" fmla="*/ 0 h 914400"/>
              <a:gd name="connsiteX2" fmla="*/ 1828800 w 1828800"/>
              <a:gd name="connsiteY2" fmla="*/ 457200 h 914400"/>
              <a:gd name="connsiteX3" fmla="*/ 1746606 w 1828800"/>
              <a:gd name="connsiteY3" fmla="*/ 914400 h 914400"/>
              <a:gd name="connsiteX4" fmla="*/ 0 w 1828800"/>
              <a:gd name="connsiteY4" fmla="*/ 914400 h 914400"/>
              <a:gd name="connsiteX5" fmla="*/ 82194 w 1828800"/>
              <a:gd name="connsiteY5" fmla="*/ 457201 h 914400"/>
              <a:gd name="connsiteX0" fmla="*/ 0 w 1828800"/>
              <a:gd name="connsiteY0" fmla="*/ 0 h 914400"/>
              <a:gd name="connsiteX1" fmla="*/ 1746606 w 1828800"/>
              <a:gd name="connsiteY1" fmla="*/ 0 h 914400"/>
              <a:gd name="connsiteX2" fmla="*/ 1828800 w 1828800"/>
              <a:gd name="connsiteY2" fmla="*/ 457200 h 914400"/>
              <a:gd name="connsiteX3" fmla="*/ 1746606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46606 w 1828800"/>
              <a:gd name="connsiteY1" fmla="*/ 0 h 914400"/>
              <a:gd name="connsiteX2" fmla="*/ 1828800 w 1828800"/>
              <a:gd name="connsiteY2" fmla="*/ 457200 h 914400"/>
              <a:gd name="connsiteX3" fmla="*/ 1746606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46606 w 1828800"/>
              <a:gd name="connsiteY1" fmla="*/ 0 h 914400"/>
              <a:gd name="connsiteX2" fmla="*/ 1828800 w 1828800"/>
              <a:gd name="connsiteY2" fmla="*/ 457200 h 914400"/>
              <a:gd name="connsiteX3" fmla="*/ 1746606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46606 w 1828800"/>
              <a:gd name="connsiteY1" fmla="*/ 0 h 914400"/>
              <a:gd name="connsiteX2" fmla="*/ 1828800 w 1828800"/>
              <a:gd name="connsiteY2" fmla="*/ 457200 h 914400"/>
              <a:gd name="connsiteX3" fmla="*/ 1746606 w 1828800"/>
              <a:gd name="connsiteY3" fmla="*/ 914400 h 914400"/>
              <a:gd name="connsiteX4" fmla="*/ 0 w 1828800"/>
              <a:gd name="connsiteY4" fmla="*/ 914400 h 914400"/>
              <a:gd name="connsiteX5" fmla="*/ 90112 w 1828800"/>
              <a:gd name="connsiteY5" fmla="*/ 457201 h 914400"/>
              <a:gd name="connsiteX0" fmla="*/ 0 w 1828800"/>
              <a:gd name="connsiteY0" fmla="*/ 0 h 914400"/>
              <a:gd name="connsiteX1" fmla="*/ 1738688 w 1828800"/>
              <a:gd name="connsiteY1" fmla="*/ 0 h 914400"/>
              <a:gd name="connsiteX2" fmla="*/ 1828800 w 1828800"/>
              <a:gd name="connsiteY2" fmla="*/ 457200 h 914400"/>
              <a:gd name="connsiteX3" fmla="*/ 1746606 w 1828800"/>
              <a:gd name="connsiteY3" fmla="*/ 914400 h 914400"/>
              <a:gd name="connsiteX4" fmla="*/ 0 w 1828800"/>
              <a:gd name="connsiteY4" fmla="*/ 914400 h 914400"/>
              <a:gd name="connsiteX5" fmla="*/ 90112 w 1828800"/>
              <a:gd name="connsiteY5" fmla="*/ 457201 h 914400"/>
              <a:gd name="connsiteX0" fmla="*/ 0 w 1828800"/>
              <a:gd name="connsiteY0" fmla="*/ 0 h 914400"/>
              <a:gd name="connsiteX1" fmla="*/ 1738688 w 1828800"/>
              <a:gd name="connsiteY1" fmla="*/ 0 h 914400"/>
              <a:gd name="connsiteX2" fmla="*/ 1828800 w 1828800"/>
              <a:gd name="connsiteY2" fmla="*/ 457200 h 914400"/>
              <a:gd name="connsiteX3" fmla="*/ 1738688 w 1828800"/>
              <a:gd name="connsiteY3" fmla="*/ 914400 h 914400"/>
              <a:gd name="connsiteX4" fmla="*/ 0 w 1828800"/>
              <a:gd name="connsiteY4" fmla="*/ 914400 h 914400"/>
              <a:gd name="connsiteX5" fmla="*/ 90112 w 1828800"/>
              <a:gd name="connsiteY5" fmla="*/ 457201 h 914400"/>
              <a:gd name="connsiteX0" fmla="*/ 0 w 1828800"/>
              <a:gd name="connsiteY0" fmla="*/ 0 h 914400"/>
              <a:gd name="connsiteX1" fmla="*/ 1738688 w 1828800"/>
              <a:gd name="connsiteY1" fmla="*/ 0 h 914400"/>
              <a:gd name="connsiteX2" fmla="*/ 1828800 w 1828800"/>
              <a:gd name="connsiteY2" fmla="*/ 457200 h 914400"/>
              <a:gd name="connsiteX3" fmla="*/ 173868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38688 w 1828800"/>
              <a:gd name="connsiteY1" fmla="*/ 0 h 914400"/>
              <a:gd name="connsiteX2" fmla="*/ 1828800 w 1828800"/>
              <a:gd name="connsiteY2" fmla="*/ 457200 h 914400"/>
              <a:gd name="connsiteX3" fmla="*/ 173868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38688 w 1828800"/>
              <a:gd name="connsiteY1" fmla="*/ 0 h 914400"/>
              <a:gd name="connsiteX2" fmla="*/ 1828800 w 1828800"/>
              <a:gd name="connsiteY2" fmla="*/ 457200 h 914400"/>
              <a:gd name="connsiteX3" fmla="*/ 173868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28800" h="914400">
                <a:moveTo>
                  <a:pt x="0" y="0"/>
                </a:moveTo>
                <a:lnTo>
                  <a:pt x="1738688" y="0"/>
                </a:lnTo>
                <a:lnTo>
                  <a:pt x="1828800" y="457200"/>
                </a:lnTo>
                <a:lnTo>
                  <a:pt x="1738688" y="914400"/>
                </a:lnTo>
                <a:lnTo>
                  <a:pt x="0" y="914400"/>
                </a:lnTo>
                <a:lnTo>
                  <a:pt x="0" y="457201"/>
                </a:lnTo>
                <a:close/>
              </a:path>
            </a:pathLst>
          </a:custGeom>
          <a:solidFill>
            <a:schemeClr val="accent1"/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200" dirty="0" err="1">
              <a:solidFill>
                <a:schemeClr val="tx1"/>
              </a:solidFill>
            </a:endParaRPr>
          </a:p>
        </p:txBody>
      </p:sp>
      <p:sp>
        <p:nvSpPr>
          <p:cNvPr id="13" name="Freeform: Shape 2">
            <a:extLst>
              <a:ext uri="{FF2B5EF4-FFF2-40B4-BE49-F238E27FC236}">
                <a16:creationId xmlns:a16="http://schemas.microsoft.com/office/drawing/2014/main" id="{325F1B49-E716-BA4B-A0FF-DE513A543444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5401510" y="4797581"/>
            <a:ext cx="1147762" cy="458072"/>
          </a:xfrm>
          <a:custGeom>
            <a:avLst/>
            <a:gdLst>
              <a:gd name="connsiteX0" fmla="*/ 0 w 1828800"/>
              <a:gd name="connsiteY0" fmla="*/ 0 h 914400"/>
              <a:gd name="connsiteX1" fmla="*/ 1664208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0 h 914400"/>
              <a:gd name="connsiteX0" fmla="*/ 0 w 1828800"/>
              <a:gd name="connsiteY0" fmla="*/ 0 h 914400"/>
              <a:gd name="connsiteX1" fmla="*/ 1664208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0 h 914400"/>
              <a:gd name="connsiteX0" fmla="*/ 0 w 1828800"/>
              <a:gd name="connsiteY0" fmla="*/ 0 h 914400"/>
              <a:gd name="connsiteX1" fmla="*/ 1664208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0 h 914400"/>
              <a:gd name="connsiteX0" fmla="*/ 0 w 1828800"/>
              <a:gd name="connsiteY0" fmla="*/ 0 h 914400"/>
              <a:gd name="connsiteX1" fmla="*/ 1664208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0 h 914400"/>
              <a:gd name="connsiteX0" fmla="*/ 0 w 1828800"/>
              <a:gd name="connsiteY0" fmla="*/ 0 h 914400"/>
              <a:gd name="connsiteX1" fmla="*/ 1664208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0 h 914400"/>
              <a:gd name="connsiteX0" fmla="*/ 0 w 1828800"/>
              <a:gd name="connsiteY0" fmla="*/ 0 h 914400"/>
              <a:gd name="connsiteX1" fmla="*/ 1664208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0 h 914400"/>
              <a:gd name="connsiteX0" fmla="*/ 0 w 1828800"/>
              <a:gd name="connsiteY0" fmla="*/ 0 h 914400"/>
              <a:gd name="connsiteX1" fmla="*/ 1664208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00362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00362 w 1828800"/>
              <a:gd name="connsiteY1" fmla="*/ 0 h 914400"/>
              <a:gd name="connsiteX2" fmla="*/ 1828800 w 1828800"/>
              <a:gd name="connsiteY2" fmla="*/ 457200 h 914400"/>
              <a:gd name="connsiteX3" fmla="*/ 1700362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00362 w 1828800"/>
              <a:gd name="connsiteY1" fmla="*/ 0 h 914400"/>
              <a:gd name="connsiteX2" fmla="*/ 1828800 w 1828800"/>
              <a:gd name="connsiteY2" fmla="*/ 457200 h 914400"/>
              <a:gd name="connsiteX3" fmla="*/ 1700362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53385 w 1828800"/>
              <a:gd name="connsiteY1" fmla="*/ 0 h 914400"/>
              <a:gd name="connsiteX2" fmla="*/ 1828800 w 1828800"/>
              <a:gd name="connsiteY2" fmla="*/ 457200 h 914400"/>
              <a:gd name="connsiteX3" fmla="*/ 1700362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53385 w 1828800"/>
              <a:gd name="connsiteY1" fmla="*/ 0 h 914400"/>
              <a:gd name="connsiteX2" fmla="*/ 1828800 w 1828800"/>
              <a:gd name="connsiteY2" fmla="*/ 457200 h 914400"/>
              <a:gd name="connsiteX3" fmla="*/ 1753385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53385 w 1828800"/>
              <a:gd name="connsiteY1" fmla="*/ 0 h 914400"/>
              <a:gd name="connsiteX2" fmla="*/ 1828800 w 1828800"/>
              <a:gd name="connsiteY2" fmla="*/ 457200 h 914400"/>
              <a:gd name="connsiteX3" fmla="*/ 1753385 w 1828800"/>
              <a:gd name="connsiteY3" fmla="*/ 914400 h 914400"/>
              <a:gd name="connsiteX4" fmla="*/ 0 w 1828800"/>
              <a:gd name="connsiteY4" fmla="*/ 914400 h 914400"/>
              <a:gd name="connsiteX5" fmla="*/ 78659 w 1828800"/>
              <a:gd name="connsiteY5" fmla="*/ 457201 h 914400"/>
              <a:gd name="connsiteX0" fmla="*/ 0 w 1828800"/>
              <a:gd name="connsiteY0" fmla="*/ 0 h 914400"/>
              <a:gd name="connsiteX1" fmla="*/ 1750141 w 1828800"/>
              <a:gd name="connsiteY1" fmla="*/ 0 h 914400"/>
              <a:gd name="connsiteX2" fmla="*/ 1828800 w 1828800"/>
              <a:gd name="connsiteY2" fmla="*/ 457200 h 914400"/>
              <a:gd name="connsiteX3" fmla="*/ 1753385 w 1828800"/>
              <a:gd name="connsiteY3" fmla="*/ 914400 h 914400"/>
              <a:gd name="connsiteX4" fmla="*/ 0 w 1828800"/>
              <a:gd name="connsiteY4" fmla="*/ 914400 h 914400"/>
              <a:gd name="connsiteX5" fmla="*/ 78659 w 1828800"/>
              <a:gd name="connsiteY5" fmla="*/ 457201 h 914400"/>
              <a:gd name="connsiteX0" fmla="*/ 0 w 1828800"/>
              <a:gd name="connsiteY0" fmla="*/ 0 h 914400"/>
              <a:gd name="connsiteX1" fmla="*/ 1750141 w 1828800"/>
              <a:gd name="connsiteY1" fmla="*/ 0 h 914400"/>
              <a:gd name="connsiteX2" fmla="*/ 1828800 w 1828800"/>
              <a:gd name="connsiteY2" fmla="*/ 457200 h 914400"/>
              <a:gd name="connsiteX3" fmla="*/ 1750141 w 1828800"/>
              <a:gd name="connsiteY3" fmla="*/ 914400 h 914400"/>
              <a:gd name="connsiteX4" fmla="*/ 0 w 1828800"/>
              <a:gd name="connsiteY4" fmla="*/ 914400 h 914400"/>
              <a:gd name="connsiteX5" fmla="*/ 78659 w 1828800"/>
              <a:gd name="connsiteY5" fmla="*/ 457201 h 914400"/>
              <a:gd name="connsiteX0" fmla="*/ 0 w 1828800"/>
              <a:gd name="connsiteY0" fmla="*/ 0 h 914400"/>
              <a:gd name="connsiteX1" fmla="*/ 1750141 w 1828800"/>
              <a:gd name="connsiteY1" fmla="*/ 0 h 914400"/>
              <a:gd name="connsiteX2" fmla="*/ 1828800 w 1828800"/>
              <a:gd name="connsiteY2" fmla="*/ 457200 h 914400"/>
              <a:gd name="connsiteX3" fmla="*/ 1750141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50141 w 1828800"/>
              <a:gd name="connsiteY1" fmla="*/ 0 h 914400"/>
              <a:gd name="connsiteX2" fmla="*/ 1828800 w 1828800"/>
              <a:gd name="connsiteY2" fmla="*/ 457200 h 914400"/>
              <a:gd name="connsiteX3" fmla="*/ 1750141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50141 w 1828800"/>
              <a:gd name="connsiteY1" fmla="*/ 0 h 914400"/>
              <a:gd name="connsiteX2" fmla="*/ 1828800 w 1828800"/>
              <a:gd name="connsiteY2" fmla="*/ 457200 h 914400"/>
              <a:gd name="connsiteX3" fmla="*/ 1750141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50141 w 1828800"/>
              <a:gd name="connsiteY1" fmla="*/ 0 h 914400"/>
              <a:gd name="connsiteX2" fmla="*/ 1828800 w 1828800"/>
              <a:gd name="connsiteY2" fmla="*/ 457200 h 914400"/>
              <a:gd name="connsiteX3" fmla="*/ 1750141 w 1828800"/>
              <a:gd name="connsiteY3" fmla="*/ 914400 h 914400"/>
              <a:gd name="connsiteX4" fmla="*/ 0 w 1828800"/>
              <a:gd name="connsiteY4" fmla="*/ 914400 h 914400"/>
              <a:gd name="connsiteX5" fmla="*/ 82194 w 1828800"/>
              <a:gd name="connsiteY5" fmla="*/ 457201 h 914400"/>
              <a:gd name="connsiteX0" fmla="*/ 0 w 1828800"/>
              <a:gd name="connsiteY0" fmla="*/ 0 h 914400"/>
              <a:gd name="connsiteX1" fmla="*/ 1746606 w 1828800"/>
              <a:gd name="connsiteY1" fmla="*/ 0 h 914400"/>
              <a:gd name="connsiteX2" fmla="*/ 1828800 w 1828800"/>
              <a:gd name="connsiteY2" fmla="*/ 457200 h 914400"/>
              <a:gd name="connsiteX3" fmla="*/ 1750141 w 1828800"/>
              <a:gd name="connsiteY3" fmla="*/ 914400 h 914400"/>
              <a:gd name="connsiteX4" fmla="*/ 0 w 1828800"/>
              <a:gd name="connsiteY4" fmla="*/ 914400 h 914400"/>
              <a:gd name="connsiteX5" fmla="*/ 82194 w 1828800"/>
              <a:gd name="connsiteY5" fmla="*/ 457201 h 914400"/>
              <a:gd name="connsiteX0" fmla="*/ 0 w 1828800"/>
              <a:gd name="connsiteY0" fmla="*/ 0 h 914400"/>
              <a:gd name="connsiteX1" fmla="*/ 1746606 w 1828800"/>
              <a:gd name="connsiteY1" fmla="*/ 0 h 914400"/>
              <a:gd name="connsiteX2" fmla="*/ 1828800 w 1828800"/>
              <a:gd name="connsiteY2" fmla="*/ 457200 h 914400"/>
              <a:gd name="connsiteX3" fmla="*/ 1746606 w 1828800"/>
              <a:gd name="connsiteY3" fmla="*/ 914400 h 914400"/>
              <a:gd name="connsiteX4" fmla="*/ 0 w 1828800"/>
              <a:gd name="connsiteY4" fmla="*/ 914400 h 914400"/>
              <a:gd name="connsiteX5" fmla="*/ 82194 w 1828800"/>
              <a:gd name="connsiteY5" fmla="*/ 457201 h 914400"/>
              <a:gd name="connsiteX0" fmla="*/ 0 w 1828800"/>
              <a:gd name="connsiteY0" fmla="*/ 0 h 914400"/>
              <a:gd name="connsiteX1" fmla="*/ 1746606 w 1828800"/>
              <a:gd name="connsiteY1" fmla="*/ 0 h 914400"/>
              <a:gd name="connsiteX2" fmla="*/ 1828800 w 1828800"/>
              <a:gd name="connsiteY2" fmla="*/ 457200 h 914400"/>
              <a:gd name="connsiteX3" fmla="*/ 1746606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46606 w 1828800"/>
              <a:gd name="connsiteY1" fmla="*/ 0 h 914400"/>
              <a:gd name="connsiteX2" fmla="*/ 1828800 w 1828800"/>
              <a:gd name="connsiteY2" fmla="*/ 457200 h 914400"/>
              <a:gd name="connsiteX3" fmla="*/ 1746606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46606 w 1828800"/>
              <a:gd name="connsiteY1" fmla="*/ 0 h 914400"/>
              <a:gd name="connsiteX2" fmla="*/ 1828800 w 1828800"/>
              <a:gd name="connsiteY2" fmla="*/ 457200 h 914400"/>
              <a:gd name="connsiteX3" fmla="*/ 1746606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46606 w 1828800"/>
              <a:gd name="connsiteY1" fmla="*/ 0 h 914400"/>
              <a:gd name="connsiteX2" fmla="*/ 1828800 w 1828800"/>
              <a:gd name="connsiteY2" fmla="*/ 457200 h 914400"/>
              <a:gd name="connsiteX3" fmla="*/ 1746606 w 1828800"/>
              <a:gd name="connsiteY3" fmla="*/ 914400 h 914400"/>
              <a:gd name="connsiteX4" fmla="*/ 0 w 1828800"/>
              <a:gd name="connsiteY4" fmla="*/ 914400 h 914400"/>
              <a:gd name="connsiteX5" fmla="*/ 90112 w 1828800"/>
              <a:gd name="connsiteY5" fmla="*/ 457201 h 914400"/>
              <a:gd name="connsiteX0" fmla="*/ 0 w 1828800"/>
              <a:gd name="connsiteY0" fmla="*/ 0 h 914400"/>
              <a:gd name="connsiteX1" fmla="*/ 1738688 w 1828800"/>
              <a:gd name="connsiteY1" fmla="*/ 0 h 914400"/>
              <a:gd name="connsiteX2" fmla="*/ 1828800 w 1828800"/>
              <a:gd name="connsiteY2" fmla="*/ 457200 h 914400"/>
              <a:gd name="connsiteX3" fmla="*/ 1746606 w 1828800"/>
              <a:gd name="connsiteY3" fmla="*/ 914400 h 914400"/>
              <a:gd name="connsiteX4" fmla="*/ 0 w 1828800"/>
              <a:gd name="connsiteY4" fmla="*/ 914400 h 914400"/>
              <a:gd name="connsiteX5" fmla="*/ 90112 w 1828800"/>
              <a:gd name="connsiteY5" fmla="*/ 457201 h 914400"/>
              <a:gd name="connsiteX0" fmla="*/ 0 w 1828800"/>
              <a:gd name="connsiteY0" fmla="*/ 0 h 914400"/>
              <a:gd name="connsiteX1" fmla="*/ 1738688 w 1828800"/>
              <a:gd name="connsiteY1" fmla="*/ 0 h 914400"/>
              <a:gd name="connsiteX2" fmla="*/ 1828800 w 1828800"/>
              <a:gd name="connsiteY2" fmla="*/ 457200 h 914400"/>
              <a:gd name="connsiteX3" fmla="*/ 1738688 w 1828800"/>
              <a:gd name="connsiteY3" fmla="*/ 914400 h 914400"/>
              <a:gd name="connsiteX4" fmla="*/ 0 w 1828800"/>
              <a:gd name="connsiteY4" fmla="*/ 914400 h 914400"/>
              <a:gd name="connsiteX5" fmla="*/ 90112 w 1828800"/>
              <a:gd name="connsiteY5" fmla="*/ 457201 h 914400"/>
              <a:gd name="connsiteX0" fmla="*/ 0 w 1828800"/>
              <a:gd name="connsiteY0" fmla="*/ 0 h 914400"/>
              <a:gd name="connsiteX1" fmla="*/ 1738688 w 1828800"/>
              <a:gd name="connsiteY1" fmla="*/ 0 h 914400"/>
              <a:gd name="connsiteX2" fmla="*/ 1828800 w 1828800"/>
              <a:gd name="connsiteY2" fmla="*/ 457200 h 914400"/>
              <a:gd name="connsiteX3" fmla="*/ 173868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38688 w 1828800"/>
              <a:gd name="connsiteY1" fmla="*/ 0 h 914400"/>
              <a:gd name="connsiteX2" fmla="*/ 1828800 w 1828800"/>
              <a:gd name="connsiteY2" fmla="*/ 457200 h 914400"/>
              <a:gd name="connsiteX3" fmla="*/ 173868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38688 w 1828800"/>
              <a:gd name="connsiteY1" fmla="*/ 0 h 914400"/>
              <a:gd name="connsiteX2" fmla="*/ 1828800 w 1828800"/>
              <a:gd name="connsiteY2" fmla="*/ 457200 h 914400"/>
              <a:gd name="connsiteX3" fmla="*/ 173868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28800" h="914400">
                <a:moveTo>
                  <a:pt x="0" y="0"/>
                </a:moveTo>
                <a:lnTo>
                  <a:pt x="1738688" y="0"/>
                </a:lnTo>
                <a:lnTo>
                  <a:pt x="1828800" y="457200"/>
                </a:lnTo>
                <a:lnTo>
                  <a:pt x="1738688" y="914400"/>
                </a:lnTo>
                <a:lnTo>
                  <a:pt x="0" y="914400"/>
                </a:lnTo>
                <a:lnTo>
                  <a:pt x="0" y="457201"/>
                </a:lnTo>
                <a:close/>
              </a:path>
            </a:pathLst>
          </a:custGeom>
          <a:solidFill>
            <a:schemeClr val="accent1"/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200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86375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8D1892-92A0-EC40-99B0-776FB4FC05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Classical Model</a:t>
            </a:r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9DC51DD-6C57-FF45-ACA7-5A98259554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3059" y="3747411"/>
            <a:ext cx="3504037" cy="2595968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136F9AD-D2B9-A14E-9163-3AC7F40F2A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18414" y="888448"/>
            <a:ext cx="3618682" cy="2508481"/>
          </a:xfrm>
          <a:prstGeom prst="rect">
            <a:avLst/>
          </a:prstGeom>
        </p:spPr>
      </p:pic>
      <p:sp>
        <p:nvSpPr>
          <p:cNvPr id="11" name="Freeform: Shape 2">
            <a:extLst>
              <a:ext uri="{FF2B5EF4-FFF2-40B4-BE49-F238E27FC236}">
                <a16:creationId xmlns:a16="http://schemas.microsoft.com/office/drawing/2014/main" id="{54071387-60C5-0F41-8D3A-C519F9A980C7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5338763" y="1913653"/>
            <a:ext cx="1147762" cy="458072"/>
          </a:xfrm>
          <a:custGeom>
            <a:avLst/>
            <a:gdLst>
              <a:gd name="connsiteX0" fmla="*/ 0 w 1828800"/>
              <a:gd name="connsiteY0" fmla="*/ 0 h 914400"/>
              <a:gd name="connsiteX1" fmla="*/ 1664208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0 h 914400"/>
              <a:gd name="connsiteX0" fmla="*/ 0 w 1828800"/>
              <a:gd name="connsiteY0" fmla="*/ 0 h 914400"/>
              <a:gd name="connsiteX1" fmla="*/ 1664208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0 h 914400"/>
              <a:gd name="connsiteX0" fmla="*/ 0 w 1828800"/>
              <a:gd name="connsiteY0" fmla="*/ 0 h 914400"/>
              <a:gd name="connsiteX1" fmla="*/ 1664208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0 h 914400"/>
              <a:gd name="connsiteX0" fmla="*/ 0 w 1828800"/>
              <a:gd name="connsiteY0" fmla="*/ 0 h 914400"/>
              <a:gd name="connsiteX1" fmla="*/ 1664208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0 h 914400"/>
              <a:gd name="connsiteX0" fmla="*/ 0 w 1828800"/>
              <a:gd name="connsiteY0" fmla="*/ 0 h 914400"/>
              <a:gd name="connsiteX1" fmla="*/ 1664208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0 h 914400"/>
              <a:gd name="connsiteX0" fmla="*/ 0 w 1828800"/>
              <a:gd name="connsiteY0" fmla="*/ 0 h 914400"/>
              <a:gd name="connsiteX1" fmla="*/ 1664208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0 h 914400"/>
              <a:gd name="connsiteX0" fmla="*/ 0 w 1828800"/>
              <a:gd name="connsiteY0" fmla="*/ 0 h 914400"/>
              <a:gd name="connsiteX1" fmla="*/ 1664208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00362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00362 w 1828800"/>
              <a:gd name="connsiteY1" fmla="*/ 0 h 914400"/>
              <a:gd name="connsiteX2" fmla="*/ 1828800 w 1828800"/>
              <a:gd name="connsiteY2" fmla="*/ 457200 h 914400"/>
              <a:gd name="connsiteX3" fmla="*/ 1700362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00362 w 1828800"/>
              <a:gd name="connsiteY1" fmla="*/ 0 h 914400"/>
              <a:gd name="connsiteX2" fmla="*/ 1828800 w 1828800"/>
              <a:gd name="connsiteY2" fmla="*/ 457200 h 914400"/>
              <a:gd name="connsiteX3" fmla="*/ 1700362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53385 w 1828800"/>
              <a:gd name="connsiteY1" fmla="*/ 0 h 914400"/>
              <a:gd name="connsiteX2" fmla="*/ 1828800 w 1828800"/>
              <a:gd name="connsiteY2" fmla="*/ 457200 h 914400"/>
              <a:gd name="connsiteX3" fmla="*/ 1700362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53385 w 1828800"/>
              <a:gd name="connsiteY1" fmla="*/ 0 h 914400"/>
              <a:gd name="connsiteX2" fmla="*/ 1828800 w 1828800"/>
              <a:gd name="connsiteY2" fmla="*/ 457200 h 914400"/>
              <a:gd name="connsiteX3" fmla="*/ 1753385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53385 w 1828800"/>
              <a:gd name="connsiteY1" fmla="*/ 0 h 914400"/>
              <a:gd name="connsiteX2" fmla="*/ 1828800 w 1828800"/>
              <a:gd name="connsiteY2" fmla="*/ 457200 h 914400"/>
              <a:gd name="connsiteX3" fmla="*/ 1753385 w 1828800"/>
              <a:gd name="connsiteY3" fmla="*/ 914400 h 914400"/>
              <a:gd name="connsiteX4" fmla="*/ 0 w 1828800"/>
              <a:gd name="connsiteY4" fmla="*/ 914400 h 914400"/>
              <a:gd name="connsiteX5" fmla="*/ 78659 w 1828800"/>
              <a:gd name="connsiteY5" fmla="*/ 457201 h 914400"/>
              <a:gd name="connsiteX0" fmla="*/ 0 w 1828800"/>
              <a:gd name="connsiteY0" fmla="*/ 0 h 914400"/>
              <a:gd name="connsiteX1" fmla="*/ 1750141 w 1828800"/>
              <a:gd name="connsiteY1" fmla="*/ 0 h 914400"/>
              <a:gd name="connsiteX2" fmla="*/ 1828800 w 1828800"/>
              <a:gd name="connsiteY2" fmla="*/ 457200 h 914400"/>
              <a:gd name="connsiteX3" fmla="*/ 1753385 w 1828800"/>
              <a:gd name="connsiteY3" fmla="*/ 914400 h 914400"/>
              <a:gd name="connsiteX4" fmla="*/ 0 w 1828800"/>
              <a:gd name="connsiteY4" fmla="*/ 914400 h 914400"/>
              <a:gd name="connsiteX5" fmla="*/ 78659 w 1828800"/>
              <a:gd name="connsiteY5" fmla="*/ 457201 h 914400"/>
              <a:gd name="connsiteX0" fmla="*/ 0 w 1828800"/>
              <a:gd name="connsiteY0" fmla="*/ 0 h 914400"/>
              <a:gd name="connsiteX1" fmla="*/ 1750141 w 1828800"/>
              <a:gd name="connsiteY1" fmla="*/ 0 h 914400"/>
              <a:gd name="connsiteX2" fmla="*/ 1828800 w 1828800"/>
              <a:gd name="connsiteY2" fmla="*/ 457200 h 914400"/>
              <a:gd name="connsiteX3" fmla="*/ 1750141 w 1828800"/>
              <a:gd name="connsiteY3" fmla="*/ 914400 h 914400"/>
              <a:gd name="connsiteX4" fmla="*/ 0 w 1828800"/>
              <a:gd name="connsiteY4" fmla="*/ 914400 h 914400"/>
              <a:gd name="connsiteX5" fmla="*/ 78659 w 1828800"/>
              <a:gd name="connsiteY5" fmla="*/ 457201 h 914400"/>
              <a:gd name="connsiteX0" fmla="*/ 0 w 1828800"/>
              <a:gd name="connsiteY0" fmla="*/ 0 h 914400"/>
              <a:gd name="connsiteX1" fmla="*/ 1750141 w 1828800"/>
              <a:gd name="connsiteY1" fmla="*/ 0 h 914400"/>
              <a:gd name="connsiteX2" fmla="*/ 1828800 w 1828800"/>
              <a:gd name="connsiteY2" fmla="*/ 457200 h 914400"/>
              <a:gd name="connsiteX3" fmla="*/ 1750141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50141 w 1828800"/>
              <a:gd name="connsiteY1" fmla="*/ 0 h 914400"/>
              <a:gd name="connsiteX2" fmla="*/ 1828800 w 1828800"/>
              <a:gd name="connsiteY2" fmla="*/ 457200 h 914400"/>
              <a:gd name="connsiteX3" fmla="*/ 1750141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50141 w 1828800"/>
              <a:gd name="connsiteY1" fmla="*/ 0 h 914400"/>
              <a:gd name="connsiteX2" fmla="*/ 1828800 w 1828800"/>
              <a:gd name="connsiteY2" fmla="*/ 457200 h 914400"/>
              <a:gd name="connsiteX3" fmla="*/ 1750141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50141 w 1828800"/>
              <a:gd name="connsiteY1" fmla="*/ 0 h 914400"/>
              <a:gd name="connsiteX2" fmla="*/ 1828800 w 1828800"/>
              <a:gd name="connsiteY2" fmla="*/ 457200 h 914400"/>
              <a:gd name="connsiteX3" fmla="*/ 1750141 w 1828800"/>
              <a:gd name="connsiteY3" fmla="*/ 914400 h 914400"/>
              <a:gd name="connsiteX4" fmla="*/ 0 w 1828800"/>
              <a:gd name="connsiteY4" fmla="*/ 914400 h 914400"/>
              <a:gd name="connsiteX5" fmla="*/ 82194 w 1828800"/>
              <a:gd name="connsiteY5" fmla="*/ 457201 h 914400"/>
              <a:gd name="connsiteX0" fmla="*/ 0 w 1828800"/>
              <a:gd name="connsiteY0" fmla="*/ 0 h 914400"/>
              <a:gd name="connsiteX1" fmla="*/ 1746606 w 1828800"/>
              <a:gd name="connsiteY1" fmla="*/ 0 h 914400"/>
              <a:gd name="connsiteX2" fmla="*/ 1828800 w 1828800"/>
              <a:gd name="connsiteY2" fmla="*/ 457200 h 914400"/>
              <a:gd name="connsiteX3" fmla="*/ 1750141 w 1828800"/>
              <a:gd name="connsiteY3" fmla="*/ 914400 h 914400"/>
              <a:gd name="connsiteX4" fmla="*/ 0 w 1828800"/>
              <a:gd name="connsiteY4" fmla="*/ 914400 h 914400"/>
              <a:gd name="connsiteX5" fmla="*/ 82194 w 1828800"/>
              <a:gd name="connsiteY5" fmla="*/ 457201 h 914400"/>
              <a:gd name="connsiteX0" fmla="*/ 0 w 1828800"/>
              <a:gd name="connsiteY0" fmla="*/ 0 h 914400"/>
              <a:gd name="connsiteX1" fmla="*/ 1746606 w 1828800"/>
              <a:gd name="connsiteY1" fmla="*/ 0 h 914400"/>
              <a:gd name="connsiteX2" fmla="*/ 1828800 w 1828800"/>
              <a:gd name="connsiteY2" fmla="*/ 457200 h 914400"/>
              <a:gd name="connsiteX3" fmla="*/ 1746606 w 1828800"/>
              <a:gd name="connsiteY3" fmla="*/ 914400 h 914400"/>
              <a:gd name="connsiteX4" fmla="*/ 0 w 1828800"/>
              <a:gd name="connsiteY4" fmla="*/ 914400 h 914400"/>
              <a:gd name="connsiteX5" fmla="*/ 82194 w 1828800"/>
              <a:gd name="connsiteY5" fmla="*/ 457201 h 914400"/>
              <a:gd name="connsiteX0" fmla="*/ 0 w 1828800"/>
              <a:gd name="connsiteY0" fmla="*/ 0 h 914400"/>
              <a:gd name="connsiteX1" fmla="*/ 1746606 w 1828800"/>
              <a:gd name="connsiteY1" fmla="*/ 0 h 914400"/>
              <a:gd name="connsiteX2" fmla="*/ 1828800 w 1828800"/>
              <a:gd name="connsiteY2" fmla="*/ 457200 h 914400"/>
              <a:gd name="connsiteX3" fmla="*/ 1746606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46606 w 1828800"/>
              <a:gd name="connsiteY1" fmla="*/ 0 h 914400"/>
              <a:gd name="connsiteX2" fmla="*/ 1828800 w 1828800"/>
              <a:gd name="connsiteY2" fmla="*/ 457200 h 914400"/>
              <a:gd name="connsiteX3" fmla="*/ 1746606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46606 w 1828800"/>
              <a:gd name="connsiteY1" fmla="*/ 0 h 914400"/>
              <a:gd name="connsiteX2" fmla="*/ 1828800 w 1828800"/>
              <a:gd name="connsiteY2" fmla="*/ 457200 h 914400"/>
              <a:gd name="connsiteX3" fmla="*/ 1746606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46606 w 1828800"/>
              <a:gd name="connsiteY1" fmla="*/ 0 h 914400"/>
              <a:gd name="connsiteX2" fmla="*/ 1828800 w 1828800"/>
              <a:gd name="connsiteY2" fmla="*/ 457200 h 914400"/>
              <a:gd name="connsiteX3" fmla="*/ 1746606 w 1828800"/>
              <a:gd name="connsiteY3" fmla="*/ 914400 h 914400"/>
              <a:gd name="connsiteX4" fmla="*/ 0 w 1828800"/>
              <a:gd name="connsiteY4" fmla="*/ 914400 h 914400"/>
              <a:gd name="connsiteX5" fmla="*/ 90112 w 1828800"/>
              <a:gd name="connsiteY5" fmla="*/ 457201 h 914400"/>
              <a:gd name="connsiteX0" fmla="*/ 0 w 1828800"/>
              <a:gd name="connsiteY0" fmla="*/ 0 h 914400"/>
              <a:gd name="connsiteX1" fmla="*/ 1738688 w 1828800"/>
              <a:gd name="connsiteY1" fmla="*/ 0 h 914400"/>
              <a:gd name="connsiteX2" fmla="*/ 1828800 w 1828800"/>
              <a:gd name="connsiteY2" fmla="*/ 457200 h 914400"/>
              <a:gd name="connsiteX3" fmla="*/ 1746606 w 1828800"/>
              <a:gd name="connsiteY3" fmla="*/ 914400 h 914400"/>
              <a:gd name="connsiteX4" fmla="*/ 0 w 1828800"/>
              <a:gd name="connsiteY4" fmla="*/ 914400 h 914400"/>
              <a:gd name="connsiteX5" fmla="*/ 90112 w 1828800"/>
              <a:gd name="connsiteY5" fmla="*/ 457201 h 914400"/>
              <a:gd name="connsiteX0" fmla="*/ 0 w 1828800"/>
              <a:gd name="connsiteY0" fmla="*/ 0 h 914400"/>
              <a:gd name="connsiteX1" fmla="*/ 1738688 w 1828800"/>
              <a:gd name="connsiteY1" fmla="*/ 0 h 914400"/>
              <a:gd name="connsiteX2" fmla="*/ 1828800 w 1828800"/>
              <a:gd name="connsiteY2" fmla="*/ 457200 h 914400"/>
              <a:gd name="connsiteX3" fmla="*/ 1738688 w 1828800"/>
              <a:gd name="connsiteY3" fmla="*/ 914400 h 914400"/>
              <a:gd name="connsiteX4" fmla="*/ 0 w 1828800"/>
              <a:gd name="connsiteY4" fmla="*/ 914400 h 914400"/>
              <a:gd name="connsiteX5" fmla="*/ 90112 w 1828800"/>
              <a:gd name="connsiteY5" fmla="*/ 457201 h 914400"/>
              <a:gd name="connsiteX0" fmla="*/ 0 w 1828800"/>
              <a:gd name="connsiteY0" fmla="*/ 0 h 914400"/>
              <a:gd name="connsiteX1" fmla="*/ 1738688 w 1828800"/>
              <a:gd name="connsiteY1" fmla="*/ 0 h 914400"/>
              <a:gd name="connsiteX2" fmla="*/ 1828800 w 1828800"/>
              <a:gd name="connsiteY2" fmla="*/ 457200 h 914400"/>
              <a:gd name="connsiteX3" fmla="*/ 173868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38688 w 1828800"/>
              <a:gd name="connsiteY1" fmla="*/ 0 h 914400"/>
              <a:gd name="connsiteX2" fmla="*/ 1828800 w 1828800"/>
              <a:gd name="connsiteY2" fmla="*/ 457200 h 914400"/>
              <a:gd name="connsiteX3" fmla="*/ 173868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38688 w 1828800"/>
              <a:gd name="connsiteY1" fmla="*/ 0 h 914400"/>
              <a:gd name="connsiteX2" fmla="*/ 1828800 w 1828800"/>
              <a:gd name="connsiteY2" fmla="*/ 457200 h 914400"/>
              <a:gd name="connsiteX3" fmla="*/ 173868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28800" h="914400">
                <a:moveTo>
                  <a:pt x="0" y="0"/>
                </a:moveTo>
                <a:lnTo>
                  <a:pt x="1738688" y="0"/>
                </a:lnTo>
                <a:lnTo>
                  <a:pt x="1828800" y="457200"/>
                </a:lnTo>
                <a:lnTo>
                  <a:pt x="1738688" y="914400"/>
                </a:lnTo>
                <a:lnTo>
                  <a:pt x="0" y="914400"/>
                </a:lnTo>
                <a:lnTo>
                  <a:pt x="0" y="457201"/>
                </a:lnTo>
                <a:close/>
              </a:path>
            </a:pathLst>
          </a:custGeom>
          <a:solidFill>
            <a:schemeClr val="accent1"/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200" dirty="0" err="1">
              <a:solidFill>
                <a:schemeClr val="tx1"/>
              </a:solidFill>
            </a:endParaRPr>
          </a:p>
        </p:txBody>
      </p:sp>
      <p:sp>
        <p:nvSpPr>
          <p:cNvPr id="13" name="Freeform: Shape 2">
            <a:extLst>
              <a:ext uri="{FF2B5EF4-FFF2-40B4-BE49-F238E27FC236}">
                <a16:creationId xmlns:a16="http://schemas.microsoft.com/office/drawing/2014/main" id="{325F1B49-E716-BA4B-A0FF-DE513A543444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5401510" y="4797581"/>
            <a:ext cx="1147762" cy="458072"/>
          </a:xfrm>
          <a:custGeom>
            <a:avLst/>
            <a:gdLst>
              <a:gd name="connsiteX0" fmla="*/ 0 w 1828800"/>
              <a:gd name="connsiteY0" fmla="*/ 0 h 914400"/>
              <a:gd name="connsiteX1" fmla="*/ 1664208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0 h 914400"/>
              <a:gd name="connsiteX0" fmla="*/ 0 w 1828800"/>
              <a:gd name="connsiteY0" fmla="*/ 0 h 914400"/>
              <a:gd name="connsiteX1" fmla="*/ 1664208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0 h 914400"/>
              <a:gd name="connsiteX0" fmla="*/ 0 w 1828800"/>
              <a:gd name="connsiteY0" fmla="*/ 0 h 914400"/>
              <a:gd name="connsiteX1" fmla="*/ 1664208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0 h 914400"/>
              <a:gd name="connsiteX0" fmla="*/ 0 w 1828800"/>
              <a:gd name="connsiteY0" fmla="*/ 0 h 914400"/>
              <a:gd name="connsiteX1" fmla="*/ 1664208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0 h 914400"/>
              <a:gd name="connsiteX0" fmla="*/ 0 w 1828800"/>
              <a:gd name="connsiteY0" fmla="*/ 0 h 914400"/>
              <a:gd name="connsiteX1" fmla="*/ 1664208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0 h 914400"/>
              <a:gd name="connsiteX0" fmla="*/ 0 w 1828800"/>
              <a:gd name="connsiteY0" fmla="*/ 0 h 914400"/>
              <a:gd name="connsiteX1" fmla="*/ 1664208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0 h 914400"/>
              <a:gd name="connsiteX0" fmla="*/ 0 w 1828800"/>
              <a:gd name="connsiteY0" fmla="*/ 0 h 914400"/>
              <a:gd name="connsiteX1" fmla="*/ 1664208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00362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00362 w 1828800"/>
              <a:gd name="connsiteY1" fmla="*/ 0 h 914400"/>
              <a:gd name="connsiteX2" fmla="*/ 1828800 w 1828800"/>
              <a:gd name="connsiteY2" fmla="*/ 457200 h 914400"/>
              <a:gd name="connsiteX3" fmla="*/ 1700362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00362 w 1828800"/>
              <a:gd name="connsiteY1" fmla="*/ 0 h 914400"/>
              <a:gd name="connsiteX2" fmla="*/ 1828800 w 1828800"/>
              <a:gd name="connsiteY2" fmla="*/ 457200 h 914400"/>
              <a:gd name="connsiteX3" fmla="*/ 1700362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53385 w 1828800"/>
              <a:gd name="connsiteY1" fmla="*/ 0 h 914400"/>
              <a:gd name="connsiteX2" fmla="*/ 1828800 w 1828800"/>
              <a:gd name="connsiteY2" fmla="*/ 457200 h 914400"/>
              <a:gd name="connsiteX3" fmla="*/ 1700362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53385 w 1828800"/>
              <a:gd name="connsiteY1" fmla="*/ 0 h 914400"/>
              <a:gd name="connsiteX2" fmla="*/ 1828800 w 1828800"/>
              <a:gd name="connsiteY2" fmla="*/ 457200 h 914400"/>
              <a:gd name="connsiteX3" fmla="*/ 1753385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53385 w 1828800"/>
              <a:gd name="connsiteY1" fmla="*/ 0 h 914400"/>
              <a:gd name="connsiteX2" fmla="*/ 1828800 w 1828800"/>
              <a:gd name="connsiteY2" fmla="*/ 457200 h 914400"/>
              <a:gd name="connsiteX3" fmla="*/ 1753385 w 1828800"/>
              <a:gd name="connsiteY3" fmla="*/ 914400 h 914400"/>
              <a:gd name="connsiteX4" fmla="*/ 0 w 1828800"/>
              <a:gd name="connsiteY4" fmla="*/ 914400 h 914400"/>
              <a:gd name="connsiteX5" fmla="*/ 78659 w 1828800"/>
              <a:gd name="connsiteY5" fmla="*/ 457201 h 914400"/>
              <a:gd name="connsiteX0" fmla="*/ 0 w 1828800"/>
              <a:gd name="connsiteY0" fmla="*/ 0 h 914400"/>
              <a:gd name="connsiteX1" fmla="*/ 1750141 w 1828800"/>
              <a:gd name="connsiteY1" fmla="*/ 0 h 914400"/>
              <a:gd name="connsiteX2" fmla="*/ 1828800 w 1828800"/>
              <a:gd name="connsiteY2" fmla="*/ 457200 h 914400"/>
              <a:gd name="connsiteX3" fmla="*/ 1753385 w 1828800"/>
              <a:gd name="connsiteY3" fmla="*/ 914400 h 914400"/>
              <a:gd name="connsiteX4" fmla="*/ 0 w 1828800"/>
              <a:gd name="connsiteY4" fmla="*/ 914400 h 914400"/>
              <a:gd name="connsiteX5" fmla="*/ 78659 w 1828800"/>
              <a:gd name="connsiteY5" fmla="*/ 457201 h 914400"/>
              <a:gd name="connsiteX0" fmla="*/ 0 w 1828800"/>
              <a:gd name="connsiteY0" fmla="*/ 0 h 914400"/>
              <a:gd name="connsiteX1" fmla="*/ 1750141 w 1828800"/>
              <a:gd name="connsiteY1" fmla="*/ 0 h 914400"/>
              <a:gd name="connsiteX2" fmla="*/ 1828800 w 1828800"/>
              <a:gd name="connsiteY2" fmla="*/ 457200 h 914400"/>
              <a:gd name="connsiteX3" fmla="*/ 1750141 w 1828800"/>
              <a:gd name="connsiteY3" fmla="*/ 914400 h 914400"/>
              <a:gd name="connsiteX4" fmla="*/ 0 w 1828800"/>
              <a:gd name="connsiteY4" fmla="*/ 914400 h 914400"/>
              <a:gd name="connsiteX5" fmla="*/ 78659 w 1828800"/>
              <a:gd name="connsiteY5" fmla="*/ 457201 h 914400"/>
              <a:gd name="connsiteX0" fmla="*/ 0 w 1828800"/>
              <a:gd name="connsiteY0" fmla="*/ 0 h 914400"/>
              <a:gd name="connsiteX1" fmla="*/ 1750141 w 1828800"/>
              <a:gd name="connsiteY1" fmla="*/ 0 h 914400"/>
              <a:gd name="connsiteX2" fmla="*/ 1828800 w 1828800"/>
              <a:gd name="connsiteY2" fmla="*/ 457200 h 914400"/>
              <a:gd name="connsiteX3" fmla="*/ 1750141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50141 w 1828800"/>
              <a:gd name="connsiteY1" fmla="*/ 0 h 914400"/>
              <a:gd name="connsiteX2" fmla="*/ 1828800 w 1828800"/>
              <a:gd name="connsiteY2" fmla="*/ 457200 h 914400"/>
              <a:gd name="connsiteX3" fmla="*/ 1750141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50141 w 1828800"/>
              <a:gd name="connsiteY1" fmla="*/ 0 h 914400"/>
              <a:gd name="connsiteX2" fmla="*/ 1828800 w 1828800"/>
              <a:gd name="connsiteY2" fmla="*/ 457200 h 914400"/>
              <a:gd name="connsiteX3" fmla="*/ 1750141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50141 w 1828800"/>
              <a:gd name="connsiteY1" fmla="*/ 0 h 914400"/>
              <a:gd name="connsiteX2" fmla="*/ 1828800 w 1828800"/>
              <a:gd name="connsiteY2" fmla="*/ 457200 h 914400"/>
              <a:gd name="connsiteX3" fmla="*/ 1750141 w 1828800"/>
              <a:gd name="connsiteY3" fmla="*/ 914400 h 914400"/>
              <a:gd name="connsiteX4" fmla="*/ 0 w 1828800"/>
              <a:gd name="connsiteY4" fmla="*/ 914400 h 914400"/>
              <a:gd name="connsiteX5" fmla="*/ 82194 w 1828800"/>
              <a:gd name="connsiteY5" fmla="*/ 457201 h 914400"/>
              <a:gd name="connsiteX0" fmla="*/ 0 w 1828800"/>
              <a:gd name="connsiteY0" fmla="*/ 0 h 914400"/>
              <a:gd name="connsiteX1" fmla="*/ 1746606 w 1828800"/>
              <a:gd name="connsiteY1" fmla="*/ 0 h 914400"/>
              <a:gd name="connsiteX2" fmla="*/ 1828800 w 1828800"/>
              <a:gd name="connsiteY2" fmla="*/ 457200 h 914400"/>
              <a:gd name="connsiteX3" fmla="*/ 1750141 w 1828800"/>
              <a:gd name="connsiteY3" fmla="*/ 914400 h 914400"/>
              <a:gd name="connsiteX4" fmla="*/ 0 w 1828800"/>
              <a:gd name="connsiteY4" fmla="*/ 914400 h 914400"/>
              <a:gd name="connsiteX5" fmla="*/ 82194 w 1828800"/>
              <a:gd name="connsiteY5" fmla="*/ 457201 h 914400"/>
              <a:gd name="connsiteX0" fmla="*/ 0 w 1828800"/>
              <a:gd name="connsiteY0" fmla="*/ 0 h 914400"/>
              <a:gd name="connsiteX1" fmla="*/ 1746606 w 1828800"/>
              <a:gd name="connsiteY1" fmla="*/ 0 h 914400"/>
              <a:gd name="connsiteX2" fmla="*/ 1828800 w 1828800"/>
              <a:gd name="connsiteY2" fmla="*/ 457200 h 914400"/>
              <a:gd name="connsiteX3" fmla="*/ 1746606 w 1828800"/>
              <a:gd name="connsiteY3" fmla="*/ 914400 h 914400"/>
              <a:gd name="connsiteX4" fmla="*/ 0 w 1828800"/>
              <a:gd name="connsiteY4" fmla="*/ 914400 h 914400"/>
              <a:gd name="connsiteX5" fmla="*/ 82194 w 1828800"/>
              <a:gd name="connsiteY5" fmla="*/ 457201 h 914400"/>
              <a:gd name="connsiteX0" fmla="*/ 0 w 1828800"/>
              <a:gd name="connsiteY0" fmla="*/ 0 h 914400"/>
              <a:gd name="connsiteX1" fmla="*/ 1746606 w 1828800"/>
              <a:gd name="connsiteY1" fmla="*/ 0 h 914400"/>
              <a:gd name="connsiteX2" fmla="*/ 1828800 w 1828800"/>
              <a:gd name="connsiteY2" fmla="*/ 457200 h 914400"/>
              <a:gd name="connsiteX3" fmla="*/ 1746606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46606 w 1828800"/>
              <a:gd name="connsiteY1" fmla="*/ 0 h 914400"/>
              <a:gd name="connsiteX2" fmla="*/ 1828800 w 1828800"/>
              <a:gd name="connsiteY2" fmla="*/ 457200 h 914400"/>
              <a:gd name="connsiteX3" fmla="*/ 1746606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46606 w 1828800"/>
              <a:gd name="connsiteY1" fmla="*/ 0 h 914400"/>
              <a:gd name="connsiteX2" fmla="*/ 1828800 w 1828800"/>
              <a:gd name="connsiteY2" fmla="*/ 457200 h 914400"/>
              <a:gd name="connsiteX3" fmla="*/ 1746606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46606 w 1828800"/>
              <a:gd name="connsiteY1" fmla="*/ 0 h 914400"/>
              <a:gd name="connsiteX2" fmla="*/ 1828800 w 1828800"/>
              <a:gd name="connsiteY2" fmla="*/ 457200 h 914400"/>
              <a:gd name="connsiteX3" fmla="*/ 1746606 w 1828800"/>
              <a:gd name="connsiteY3" fmla="*/ 914400 h 914400"/>
              <a:gd name="connsiteX4" fmla="*/ 0 w 1828800"/>
              <a:gd name="connsiteY4" fmla="*/ 914400 h 914400"/>
              <a:gd name="connsiteX5" fmla="*/ 90112 w 1828800"/>
              <a:gd name="connsiteY5" fmla="*/ 457201 h 914400"/>
              <a:gd name="connsiteX0" fmla="*/ 0 w 1828800"/>
              <a:gd name="connsiteY0" fmla="*/ 0 h 914400"/>
              <a:gd name="connsiteX1" fmla="*/ 1738688 w 1828800"/>
              <a:gd name="connsiteY1" fmla="*/ 0 h 914400"/>
              <a:gd name="connsiteX2" fmla="*/ 1828800 w 1828800"/>
              <a:gd name="connsiteY2" fmla="*/ 457200 h 914400"/>
              <a:gd name="connsiteX3" fmla="*/ 1746606 w 1828800"/>
              <a:gd name="connsiteY3" fmla="*/ 914400 h 914400"/>
              <a:gd name="connsiteX4" fmla="*/ 0 w 1828800"/>
              <a:gd name="connsiteY4" fmla="*/ 914400 h 914400"/>
              <a:gd name="connsiteX5" fmla="*/ 90112 w 1828800"/>
              <a:gd name="connsiteY5" fmla="*/ 457201 h 914400"/>
              <a:gd name="connsiteX0" fmla="*/ 0 w 1828800"/>
              <a:gd name="connsiteY0" fmla="*/ 0 h 914400"/>
              <a:gd name="connsiteX1" fmla="*/ 1738688 w 1828800"/>
              <a:gd name="connsiteY1" fmla="*/ 0 h 914400"/>
              <a:gd name="connsiteX2" fmla="*/ 1828800 w 1828800"/>
              <a:gd name="connsiteY2" fmla="*/ 457200 h 914400"/>
              <a:gd name="connsiteX3" fmla="*/ 1738688 w 1828800"/>
              <a:gd name="connsiteY3" fmla="*/ 914400 h 914400"/>
              <a:gd name="connsiteX4" fmla="*/ 0 w 1828800"/>
              <a:gd name="connsiteY4" fmla="*/ 914400 h 914400"/>
              <a:gd name="connsiteX5" fmla="*/ 90112 w 1828800"/>
              <a:gd name="connsiteY5" fmla="*/ 457201 h 914400"/>
              <a:gd name="connsiteX0" fmla="*/ 0 w 1828800"/>
              <a:gd name="connsiteY0" fmla="*/ 0 h 914400"/>
              <a:gd name="connsiteX1" fmla="*/ 1738688 w 1828800"/>
              <a:gd name="connsiteY1" fmla="*/ 0 h 914400"/>
              <a:gd name="connsiteX2" fmla="*/ 1828800 w 1828800"/>
              <a:gd name="connsiteY2" fmla="*/ 457200 h 914400"/>
              <a:gd name="connsiteX3" fmla="*/ 173868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38688 w 1828800"/>
              <a:gd name="connsiteY1" fmla="*/ 0 h 914400"/>
              <a:gd name="connsiteX2" fmla="*/ 1828800 w 1828800"/>
              <a:gd name="connsiteY2" fmla="*/ 457200 h 914400"/>
              <a:gd name="connsiteX3" fmla="*/ 173868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38688 w 1828800"/>
              <a:gd name="connsiteY1" fmla="*/ 0 h 914400"/>
              <a:gd name="connsiteX2" fmla="*/ 1828800 w 1828800"/>
              <a:gd name="connsiteY2" fmla="*/ 457200 h 914400"/>
              <a:gd name="connsiteX3" fmla="*/ 173868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28800" h="914400">
                <a:moveTo>
                  <a:pt x="0" y="0"/>
                </a:moveTo>
                <a:lnTo>
                  <a:pt x="1738688" y="0"/>
                </a:lnTo>
                <a:lnTo>
                  <a:pt x="1828800" y="457200"/>
                </a:lnTo>
                <a:lnTo>
                  <a:pt x="1738688" y="914400"/>
                </a:lnTo>
                <a:lnTo>
                  <a:pt x="0" y="914400"/>
                </a:lnTo>
                <a:lnTo>
                  <a:pt x="0" y="457201"/>
                </a:lnTo>
                <a:close/>
              </a:path>
            </a:pathLst>
          </a:custGeom>
          <a:solidFill>
            <a:schemeClr val="accent1"/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200" dirty="0" err="1">
              <a:solidFill>
                <a:schemeClr val="tx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E9B510A0-8E05-3849-8AE3-93542989A48D}"/>
                  </a:ext>
                </a:extLst>
              </p:cNvPr>
              <p:cNvSpPr/>
              <p:nvPr/>
            </p:nvSpPr>
            <p:spPr>
              <a:xfrm>
                <a:off x="6676207" y="618218"/>
                <a:ext cx="3554492" cy="5557421"/>
              </a:xfrm>
              <a:prstGeom prst="rect">
                <a:avLst/>
              </a:prstGeom>
              <a:solidFill>
                <a:schemeClr val="accent3"/>
              </a:solidFill>
              <a:ln w="952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buClr>
                    <a:schemeClr val="lt1"/>
                  </a:buClr>
                </a:pPr>
                <a:r>
                  <a:rPr lang="en-US" b="1" dirty="0"/>
                  <a:t>For the selected points we calculate two values :</a:t>
                </a:r>
              </a:p>
              <a:p>
                <a:pPr algn="ctr">
                  <a:buClr>
                    <a:schemeClr val="lt1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𝝁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1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𝟏</m:t>
                          </m:r>
                        </m:num>
                        <m:den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𝒏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b="1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1" i="1" smtClean="0">
                              <a:latin typeface="Cambria Math" panose="02040503050406030204" pitchFamily="18" charset="0"/>
                            </a:rPr>
                            <m:t>𝒊</m:t>
                          </m:r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𝟎</m:t>
                          </m:r>
                        </m:sub>
                        <m:sup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𝒏</m:t>
                          </m:r>
                        </m:sup>
                        <m:e>
                          <m:sSub>
                            <m:sSubPr>
                              <m:ctrlP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  <m:t>𝑰</m:t>
                              </m:r>
                            </m:e>
                            <m:sub>
                              <m: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b="1" dirty="0"/>
              </a:p>
              <a:p>
                <a:pPr algn="ctr">
                  <a:buClr>
                    <a:schemeClr val="lt1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𝝈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= </m:t>
                      </m:r>
                      <m:rad>
                        <m:radPr>
                          <m:degHide m:val="on"/>
                          <m:ctrlPr>
                            <a:rPr lang="en-US" b="1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num>
                            <m:den>
                              <m: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  <m:t>𝒏</m:t>
                              </m:r>
                              <m: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den>
                          </m:f>
                          <m:nary>
                            <m:naryPr>
                              <m:chr m:val="∑"/>
                              <m:ctrlP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  <m: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  <m:t>𝟎</m:t>
                              </m:r>
                            </m:sub>
                            <m:sup>
                              <m: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  <m:t>𝒏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b="1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b="1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b="1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1" i="1" smtClean="0">
                                              <a:latin typeface="Cambria Math" panose="02040503050406030204" pitchFamily="18" charset="0"/>
                                            </a:rPr>
                                            <m:t>𝑰</m:t>
                                          </m:r>
                                        </m:e>
                                        <m:sub>
                                          <m:r>
                                            <a:rPr lang="en-US" b="1" i="1" smtClean="0">
                                              <a:latin typeface="Cambria Math" panose="02040503050406030204" pitchFamily="18" charset="0"/>
                                            </a:rPr>
                                            <m:t>𝒊</m:t>
                                          </m:r>
                                        </m:sub>
                                      </m:sSub>
                                      <m:r>
                                        <a:rPr lang="en-US" b="1" i="1" smtClean="0">
                                          <a:latin typeface="Cambria Math" panose="02040503050406030204" pitchFamily="18" charset="0"/>
                                        </a:rPr>
                                        <m:t> − &lt;</m:t>
                                      </m:r>
                                      <m:r>
                                        <a:rPr lang="en-US" b="1" i="1" smtClean="0">
                                          <a:latin typeface="Cambria Math" panose="02040503050406030204" pitchFamily="18" charset="0"/>
                                        </a:rPr>
                                        <m:t>𝑰</m:t>
                                      </m:r>
                                      <m:r>
                                        <a:rPr lang="en-US" b="1" i="1" smtClean="0">
                                          <a:latin typeface="Cambria Math" panose="02040503050406030204" pitchFamily="18" charset="0"/>
                                        </a:rPr>
                                        <m:t>&gt;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n-US" b="1" i="1" smtClean="0">
                                      <a:latin typeface="Cambria Math" panose="02040503050406030204" pitchFamily="18" charset="0"/>
                                    </a:rPr>
                                    <m:t>𝟐</m:t>
                                  </m:r>
                                </m:sup>
                              </m:sSup>
                            </m:e>
                          </m:nary>
                        </m:e>
                      </m:rad>
                    </m:oMath>
                  </m:oMathPara>
                </a14:m>
                <a:endParaRPr lang="en-US" b="1" dirty="0"/>
              </a:p>
            </p:txBody>
          </p:sp>
        </mc:Choice>
        <mc:Fallback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E9B510A0-8E05-3849-8AE3-93542989A48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76207" y="618218"/>
                <a:ext cx="3554492" cy="5557421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 w="9525"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538171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8D1892-92A0-EC40-99B0-776FB4FC05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Classical Model</a:t>
            </a:r>
            <a:endParaRPr lang="ru-RU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E05C0C7-F63F-154B-B8C7-D205F162A8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24993" y="3745573"/>
            <a:ext cx="3448898" cy="2579028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BD90198-C309-014D-9C3D-A2FDE8E043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18414" y="3745573"/>
            <a:ext cx="3505706" cy="2579028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5016F1B-42AC-E14F-9666-6FC2507039B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20082" y="852256"/>
            <a:ext cx="3504038" cy="2579027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BC0A3E7-D55F-1D4F-82D5-D85C595FDFB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36944" y="852257"/>
            <a:ext cx="3499614" cy="2579026"/>
          </a:xfrm>
          <a:prstGeom prst="rect">
            <a:avLst/>
          </a:prstGeom>
        </p:spPr>
      </p:pic>
      <p:sp>
        <p:nvSpPr>
          <p:cNvPr id="8" name="Freeform: Shape 2">
            <a:extLst>
              <a:ext uri="{FF2B5EF4-FFF2-40B4-BE49-F238E27FC236}">
                <a16:creationId xmlns:a16="http://schemas.microsoft.com/office/drawing/2014/main" id="{5E0870A9-2DBE-4840-9130-65152AC91C17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5400675" y="1912733"/>
            <a:ext cx="1147762" cy="458072"/>
          </a:xfrm>
          <a:custGeom>
            <a:avLst/>
            <a:gdLst>
              <a:gd name="connsiteX0" fmla="*/ 0 w 1828800"/>
              <a:gd name="connsiteY0" fmla="*/ 0 h 914400"/>
              <a:gd name="connsiteX1" fmla="*/ 1664208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0 h 914400"/>
              <a:gd name="connsiteX0" fmla="*/ 0 w 1828800"/>
              <a:gd name="connsiteY0" fmla="*/ 0 h 914400"/>
              <a:gd name="connsiteX1" fmla="*/ 1664208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0 h 914400"/>
              <a:gd name="connsiteX0" fmla="*/ 0 w 1828800"/>
              <a:gd name="connsiteY0" fmla="*/ 0 h 914400"/>
              <a:gd name="connsiteX1" fmla="*/ 1664208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0 h 914400"/>
              <a:gd name="connsiteX0" fmla="*/ 0 w 1828800"/>
              <a:gd name="connsiteY0" fmla="*/ 0 h 914400"/>
              <a:gd name="connsiteX1" fmla="*/ 1664208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0 h 914400"/>
              <a:gd name="connsiteX0" fmla="*/ 0 w 1828800"/>
              <a:gd name="connsiteY0" fmla="*/ 0 h 914400"/>
              <a:gd name="connsiteX1" fmla="*/ 1664208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0 h 914400"/>
              <a:gd name="connsiteX0" fmla="*/ 0 w 1828800"/>
              <a:gd name="connsiteY0" fmla="*/ 0 h 914400"/>
              <a:gd name="connsiteX1" fmla="*/ 1664208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0 h 914400"/>
              <a:gd name="connsiteX0" fmla="*/ 0 w 1828800"/>
              <a:gd name="connsiteY0" fmla="*/ 0 h 914400"/>
              <a:gd name="connsiteX1" fmla="*/ 1664208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00362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00362 w 1828800"/>
              <a:gd name="connsiteY1" fmla="*/ 0 h 914400"/>
              <a:gd name="connsiteX2" fmla="*/ 1828800 w 1828800"/>
              <a:gd name="connsiteY2" fmla="*/ 457200 h 914400"/>
              <a:gd name="connsiteX3" fmla="*/ 1700362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00362 w 1828800"/>
              <a:gd name="connsiteY1" fmla="*/ 0 h 914400"/>
              <a:gd name="connsiteX2" fmla="*/ 1828800 w 1828800"/>
              <a:gd name="connsiteY2" fmla="*/ 457200 h 914400"/>
              <a:gd name="connsiteX3" fmla="*/ 1700362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53385 w 1828800"/>
              <a:gd name="connsiteY1" fmla="*/ 0 h 914400"/>
              <a:gd name="connsiteX2" fmla="*/ 1828800 w 1828800"/>
              <a:gd name="connsiteY2" fmla="*/ 457200 h 914400"/>
              <a:gd name="connsiteX3" fmla="*/ 1700362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53385 w 1828800"/>
              <a:gd name="connsiteY1" fmla="*/ 0 h 914400"/>
              <a:gd name="connsiteX2" fmla="*/ 1828800 w 1828800"/>
              <a:gd name="connsiteY2" fmla="*/ 457200 h 914400"/>
              <a:gd name="connsiteX3" fmla="*/ 1753385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53385 w 1828800"/>
              <a:gd name="connsiteY1" fmla="*/ 0 h 914400"/>
              <a:gd name="connsiteX2" fmla="*/ 1828800 w 1828800"/>
              <a:gd name="connsiteY2" fmla="*/ 457200 h 914400"/>
              <a:gd name="connsiteX3" fmla="*/ 1753385 w 1828800"/>
              <a:gd name="connsiteY3" fmla="*/ 914400 h 914400"/>
              <a:gd name="connsiteX4" fmla="*/ 0 w 1828800"/>
              <a:gd name="connsiteY4" fmla="*/ 914400 h 914400"/>
              <a:gd name="connsiteX5" fmla="*/ 78659 w 1828800"/>
              <a:gd name="connsiteY5" fmla="*/ 457201 h 914400"/>
              <a:gd name="connsiteX0" fmla="*/ 0 w 1828800"/>
              <a:gd name="connsiteY0" fmla="*/ 0 h 914400"/>
              <a:gd name="connsiteX1" fmla="*/ 1750141 w 1828800"/>
              <a:gd name="connsiteY1" fmla="*/ 0 h 914400"/>
              <a:gd name="connsiteX2" fmla="*/ 1828800 w 1828800"/>
              <a:gd name="connsiteY2" fmla="*/ 457200 h 914400"/>
              <a:gd name="connsiteX3" fmla="*/ 1753385 w 1828800"/>
              <a:gd name="connsiteY3" fmla="*/ 914400 h 914400"/>
              <a:gd name="connsiteX4" fmla="*/ 0 w 1828800"/>
              <a:gd name="connsiteY4" fmla="*/ 914400 h 914400"/>
              <a:gd name="connsiteX5" fmla="*/ 78659 w 1828800"/>
              <a:gd name="connsiteY5" fmla="*/ 457201 h 914400"/>
              <a:gd name="connsiteX0" fmla="*/ 0 w 1828800"/>
              <a:gd name="connsiteY0" fmla="*/ 0 h 914400"/>
              <a:gd name="connsiteX1" fmla="*/ 1750141 w 1828800"/>
              <a:gd name="connsiteY1" fmla="*/ 0 h 914400"/>
              <a:gd name="connsiteX2" fmla="*/ 1828800 w 1828800"/>
              <a:gd name="connsiteY2" fmla="*/ 457200 h 914400"/>
              <a:gd name="connsiteX3" fmla="*/ 1750141 w 1828800"/>
              <a:gd name="connsiteY3" fmla="*/ 914400 h 914400"/>
              <a:gd name="connsiteX4" fmla="*/ 0 w 1828800"/>
              <a:gd name="connsiteY4" fmla="*/ 914400 h 914400"/>
              <a:gd name="connsiteX5" fmla="*/ 78659 w 1828800"/>
              <a:gd name="connsiteY5" fmla="*/ 457201 h 914400"/>
              <a:gd name="connsiteX0" fmla="*/ 0 w 1828800"/>
              <a:gd name="connsiteY0" fmla="*/ 0 h 914400"/>
              <a:gd name="connsiteX1" fmla="*/ 1750141 w 1828800"/>
              <a:gd name="connsiteY1" fmla="*/ 0 h 914400"/>
              <a:gd name="connsiteX2" fmla="*/ 1828800 w 1828800"/>
              <a:gd name="connsiteY2" fmla="*/ 457200 h 914400"/>
              <a:gd name="connsiteX3" fmla="*/ 1750141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50141 w 1828800"/>
              <a:gd name="connsiteY1" fmla="*/ 0 h 914400"/>
              <a:gd name="connsiteX2" fmla="*/ 1828800 w 1828800"/>
              <a:gd name="connsiteY2" fmla="*/ 457200 h 914400"/>
              <a:gd name="connsiteX3" fmla="*/ 1750141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50141 w 1828800"/>
              <a:gd name="connsiteY1" fmla="*/ 0 h 914400"/>
              <a:gd name="connsiteX2" fmla="*/ 1828800 w 1828800"/>
              <a:gd name="connsiteY2" fmla="*/ 457200 h 914400"/>
              <a:gd name="connsiteX3" fmla="*/ 1750141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50141 w 1828800"/>
              <a:gd name="connsiteY1" fmla="*/ 0 h 914400"/>
              <a:gd name="connsiteX2" fmla="*/ 1828800 w 1828800"/>
              <a:gd name="connsiteY2" fmla="*/ 457200 h 914400"/>
              <a:gd name="connsiteX3" fmla="*/ 1750141 w 1828800"/>
              <a:gd name="connsiteY3" fmla="*/ 914400 h 914400"/>
              <a:gd name="connsiteX4" fmla="*/ 0 w 1828800"/>
              <a:gd name="connsiteY4" fmla="*/ 914400 h 914400"/>
              <a:gd name="connsiteX5" fmla="*/ 82194 w 1828800"/>
              <a:gd name="connsiteY5" fmla="*/ 457201 h 914400"/>
              <a:gd name="connsiteX0" fmla="*/ 0 w 1828800"/>
              <a:gd name="connsiteY0" fmla="*/ 0 h 914400"/>
              <a:gd name="connsiteX1" fmla="*/ 1746606 w 1828800"/>
              <a:gd name="connsiteY1" fmla="*/ 0 h 914400"/>
              <a:gd name="connsiteX2" fmla="*/ 1828800 w 1828800"/>
              <a:gd name="connsiteY2" fmla="*/ 457200 h 914400"/>
              <a:gd name="connsiteX3" fmla="*/ 1750141 w 1828800"/>
              <a:gd name="connsiteY3" fmla="*/ 914400 h 914400"/>
              <a:gd name="connsiteX4" fmla="*/ 0 w 1828800"/>
              <a:gd name="connsiteY4" fmla="*/ 914400 h 914400"/>
              <a:gd name="connsiteX5" fmla="*/ 82194 w 1828800"/>
              <a:gd name="connsiteY5" fmla="*/ 457201 h 914400"/>
              <a:gd name="connsiteX0" fmla="*/ 0 w 1828800"/>
              <a:gd name="connsiteY0" fmla="*/ 0 h 914400"/>
              <a:gd name="connsiteX1" fmla="*/ 1746606 w 1828800"/>
              <a:gd name="connsiteY1" fmla="*/ 0 h 914400"/>
              <a:gd name="connsiteX2" fmla="*/ 1828800 w 1828800"/>
              <a:gd name="connsiteY2" fmla="*/ 457200 h 914400"/>
              <a:gd name="connsiteX3" fmla="*/ 1746606 w 1828800"/>
              <a:gd name="connsiteY3" fmla="*/ 914400 h 914400"/>
              <a:gd name="connsiteX4" fmla="*/ 0 w 1828800"/>
              <a:gd name="connsiteY4" fmla="*/ 914400 h 914400"/>
              <a:gd name="connsiteX5" fmla="*/ 82194 w 1828800"/>
              <a:gd name="connsiteY5" fmla="*/ 457201 h 914400"/>
              <a:gd name="connsiteX0" fmla="*/ 0 w 1828800"/>
              <a:gd name="connsiteY0" fmla="*/ 0 h 914400"/>
              <a:gd name="connsiteX1" fmla="*/ 1746606 w 1828800"/>
              <a:gd name="connsiteY1" fmla="*/ 0 h 914400"/>
              <a:gd name="connsiteX2" fmla="*/ 1828800 w 1828800"/>
              <a:gd name="connsiteY2" fmla="*/ 457200 h 914400"/>
              <a:gd name="connsiteX3" fmla="*/ 1746606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46606 w 1828800"/>
              <a:gd name="connsiteY1" fmla="*/ 0 h 914400"/>
              <a:gd name="connsiteX2" fmla="*/ 1828800 w 1828800"/>
              <a:gd name="connsiteY2" fmla="*/ 457200 h 914400"/>
              <a:gd name="connsiteX3" fmla="*/ 1746606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46606 w 1828800"/>
              <a:gd name="connsiteY1" fmla="*/ 0 h 914400"/>
              <a:gd name="connsiteX2" fmla="*/ 1828800 w 1828800"/>
              <a:gd name="connsiteY2" fmla="*/ 457200 h 914400"/>
              <a:gd name="connsiteX3" fmla="*/ 1746606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46606 w 1828800"/>
              <a:gd name="connsiteY1" fmla="*/ 0 h 914400"/>
              <a:gd name="connsiteX2" fmla="*/ 1828800 w 1828800"/>
              <a:gd name="connsiteY2" fmla="*/ 457200 h 914400"/>
              <a:gd name="connsiteX3" fmla="*/ 1746606 w 1828800"/>
              <a:gd name="connsiteY3" fmla="*/ 914400 h 914400"/>
              <a:gd name="connsiteX4" fmla="*/ 0 w 1828800"/>
              <a:gd name="connsiteY4" fmla="*/ 914400 h 914400"/>
              <a:gd name="connsiteX5" fmla="*/ 90112 w 1828800"/>
              <a:gd name="connsiteY5" fmla="*/ 457201 h 914400"/>
              <a:gd name="connsiteX0" fmla="*/ 0 w 1828800"/>
              <a:gd name="connsiteY0" fmla="*/ 0 h 914400"/>
              <a:gd name="connsiteX1" fmla="*/ 1738688 w 1828800"/>
              <a:gd name="connsiteY1" fmla="*/ 0 h 914400"/>
              <a:gd name="connsiteX2" fmla="*/ 1828800 w 1828800"/>
              <a:gd name="connsiteY2" fmla="*/ 457200 h 914400"/>
              <a:gd name="connsiteX3" fmla="*/ 1746606 w 1828800"/>
              <a:gd name="connsiteY3" fmla="*/ 914400 h 914400"/>
              <a:gd name="connsiteX4" fmla="*/ 0 w 1828800"/>
              <a:gd name="connsiteY4" fmla="*/ 914400 h 914400"/>
              <a:gd name="connsiteX5" fmla="*/ 90112 w 1828800"/>
              <a:gd name="connsiteY5" fmla="*/ 457201 h 914400"/>
              <a:gd name="connsiteX0" fmla="*/ 0 w 1828800"/>
              <a:gd name="connsiteY0" fmla="*/ 0 h 914400"/>
              <a:gd name="connsiteX1" fmla="*/ 1738688 w 1828800"/>
              <a:gd name="connsiteY1" fmla="*/ 0 h 914400"/>
              <a:gd name="connsiteX2" fmla="*/ 1828800 w 1828800"/>
              <a:gd name="connsiteY2" fmla="*/ 457200 h 914400"/>
              <a:gd name="connsiteX3" fmla="*/ 1738688 w 1828800"/>
              <a:gd name="connsiteY3" fmla="*/ 914400 h 914400"/>
              <a:gd name="connsiteX4" fmla="*/ 0 w 1828800"/>
              <a:gd name="connsiteY4" fmla="*/ 914400 h 914400"/>
              <a:gd name="connsiteX5" fmla="*/ 90112 w 1828800"/>
              <a:gd name="connsiteY5" fmla="*/ 457201 h 914400"/>
              <a:gd name="connsiteX0" fmla="*/ 0 w 1828800"/>
              <a:gd name="connsiteY0" fmla="*/ 0 h 914400"/>
              <a:gd name="connsiteX1" fmla="*/ 1738688 w 1828800"/>
              <a:gd name="connsiteY1" fmla="*/ 0 h 914400"/>
              <a:gd name="connsiteX2" fmla="*/ 1828800 w 1828800"/>
              <a:gd name="connsiteY2" fmla="*/ 457200 h 914400"/>
              <a:gd name="connsiteX3" fmla="*/ 173868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38688 w 1828800"/>
              <a:gd name="connsiteY1" fmla="*/ 0 h 914400"/>
              <a:gd name="connsiteX2" fmla="*/ 1828800 w 1828800"/>
              <a:gd name="connsiteY2" fmla="*/ 457200 h 914400"/>
              <a:gd name="connsiteX3" fmla="*/ 173868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38688 w 1828800"/>
              <a:gd name="connsiteY1" fmla="*/ 0 h 914400"/>
              <a:gd name="connsiteX2" fmla="*/ 1828800 w 1828800"/>
              <a:gd name="connsiteY2" fmla="*/ 457200 h 914400"/>
              <a:gd name="connsiteX3" fmla="*/ 173868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28800" h="914400">
                <a:moveTo>
                  <a:pt x="0" y="0"/>
                </a:moveTo>
                <a:lnTo>
                  <a:pt x="1738688" y="0"/>
                </a:lnTo>
                <a:lnTo>
                  <a:pt x="1828800" y="457200"/>
                </a:lnTo>
                <a:lnTo>
                  <a:pt x="1738688" y="914400"/>
                </a:lnTo>
                <a:lnTo>
                  <a:pt x="0" y="914400"/>
                </a:lnTo>
                <a:lnTo>
                  <a:pt x="0" y="457201"/>
                </a:lnTo>
                <a:close/>
              </a:path>
            </a:pathLst>
          </a:custGeom>
          <a:solidFill>
            <a:schemeClr val="accent1"/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200" dirty="0" err="1">
              <a:solidFill>
                <a:schemeClr val="tx1"/>
              </a:solidFill>
            </a:endParaRPr>
          </a:p>
        </p:txBody>
      </p:sp>
      <p:sp>
        <p:nvSpPr>
          <p:cNvPr id="9" name="Freeform: Shape 2">
            <a:extLst>
              <a:ext uri="{FF2B5EF4-FFF2-40B4-BE49-F238E27FC236}">
                <a16:creationId xmlns:a16="http://schemas.microsoft.com/office/drawing/2014/main" id="{BEDDCCFF-BAF8-4B4B-A951-B7178BC7AB65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5400675" y="4806051"/>
            <a:ext cx="1147762" cy="458072"/>
          </a:xfrm>
          <a:custGeom>
            <a:avLst/>
            <a:gdLst>
              <a:gd name="connsiteX0" fmla="*/ 0 w 1828800"/>
              <a:gd name="connsiteY0" fmla="*/ 0 h 914400"/>
              <a:gd name="connsiteX1" fmla="*/ 1664208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0 h 914400"/>
              <a:gd name="connsiteX0" fmla="*/ 0 w 1828800"/>
              <a:gd name="connsiteY0" fmla="*/ 0 h 914400"/>
              <a:gd name="connsiteX1" fmla="*/ 1664208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0 h 914400"/>
              <a:gd name="connsiteX0" fmla="*/ 0 w 1828800"/>
              <a:gd name="connsiteY0" fmla="*/ 0 h 914400"/>
              <a:gd name="connsiteX1" fmla="*/ 1664208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0 h 914400"/>
              <a:gd name="connsiteX0" fmla="*/ 0 w 1828800"/>
              <a:gd name="connsiteY0" fmla="*/ 0 h 914400"/>
              <a:gd name="connsiteX1" fmla="*/ 1664208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0 h 914400"/>
              <a:gd name="connsiteX0" fmla="*/ 0 w 1828800"/>
              <a:gd name="connsiteY0" fmla="*/ 0 h 914400"/>
              <a:gd name="connsiteX1" fmla="*/ 1664208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0 h 914400"/>
              <a:gd name="connsiteX0" fmla="*/ 0 w 1828800"/>
              <a:gd name="connsiteY0" fmla="*/ 0 h 914400"/>
              <a:gd name="connsiteX1" fmla="*/ 1664208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0 h 914400"/>
              <a:gd name="connsiteX0" fmla="*/ 0 w 1828800"/>
              <a:gd name="connsiteY0" fmla="*/ 0 h 914400"/>
              <a:gd name="connsiteX1" fmla="*/ 1664208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00362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00362 w 1828800"/>
              <a:gd name="connsiteY1" fmla="*/ 0 h 914400"/>
              <a:gd name="connsiteX2" fmla="*/ 1828800 w 1828800"/>
              <a:gd name="connsiteY2" fmla="*/ 457200 h 914400"/>
              <a:gd name="connsiteX3" fmla="*/ 1700362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00362 w 1828800"/>
              <a:gd name="connsiteY1" fmla="*/ 0 h 914400"/>
              <a:gd name="connsiteX2" fmla="*/ 1828800 w 1828800"/>
              <a:gd name="connsiteY2" fmla="*/ 457200 h 914400"/>
              <a:gd name="connsiteX3" fmla="*/ 1700362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53385 w 1828800"/>
              <a:gd name="connsiteY1" fmla="*/ 0 h 914400"/>
              <a:gd name="connsiteX2" fmla="*/ 1828800 w 1828800"/>
              <a:gd name="connsiteY2" fmla="*/ 457200 h 914400"/>
              <a:gd name="connsiteX3" fmla="*/ 1700362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53385 w 1828800"/>
              <a:gd name="connsiteY1" fmla="*/ 0 h 914400"/>
              <a:gd name="connsiteX2" fmla="*/ 1828800 w 1828800"/>
              <a:gd name="connsiteY2" fmla="*/ 457200 h 914400"/>
              <a:gd name="connsiteX3" fmla="*/ 1753385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53385 w 1828800"/>
              <a:gd name="connsiteY1" fmla="*/ 0 h 914400"/>
              <a:gd name="connsiteX2" fmla="*/ 1828800 w 1828800"/>
              <a:gd name="connsiteY2" fmla="*/ 457200 h 914400"/>
              <a:gd name="connsiteX3" fmla="*/ 1753385 w 1828800"/>
              <a:gd name="connsiteY3" fmla="*/ 914400 h 914400"/>
              <a:gd name="connsiteX4" fmla="*/ 0 w 1828800"/>
              <a:gd name="connsiteY4" fmla="*/ 914400 h 914400"/>
              <a:gd name="connsiteX5" fmla="*/ 78659 w 1828800"/>
              <a:gd name="connsiteY5" fmla="*/ 457201 h 914400"/>
              <a:gd name="connsiteX0" fmla="*/ 0 w 1828800"/>
              <a:gd name="connsiteY0" fmla="*/ 0 h 914400"/>
              <a:gd name="connsiteX1" fmla="*/ 1750141 w 1828800"/>
              <a:gd name="connsiteY1" fmla="*/ 0 h 914400"/>
              <a:gd name="connsiteX2" fmla="*/ 1828800 w 1828800"/>
              <a:gd name="connsiteY2" fmla="*/ 457200 h 914400"/>
              <a:gd name="connsiteX3" fmla="*/ 1753385 w 1828800"/>
              <a:gd name="connsiteY3" fmla="*/ 914400 h 914400"/>
              <a:gd name="connsiteX4" fmla="*/ 0 w 1828800"/>
              <a:gd name="connsiteY4" fmla="*/ 914400 h 914400"/>
              <a:gd name="connsiteX5" fmla="*/ 78659 w 1828800"/>
              <a:gd name="connsiteY5" fmla="*/ 457201 h 914400"/>
              <a:gd name="connsiteX0" fmla="*/ 0 w 1828800"/>
              <a:gd name="connsiteY0" fmla="*/ 0 h 914400"/>
              <a:gd name="connsiteX1" fmla="*/ 1750141 w 1828800"/>
              <a:gd name="connsiteY1" fmla="*/ 0 h 914400"/>
              <a:gd name="connsiteX2" fmla="*/ 1828800 w 1828800"/>
              <a:gd name="connsiteY2" fmla="*/ 457200 h 914400"/>
              <a:gd name="connsiteX3" fmla="*/ 1750141 w 1828800"/>
              <a:gd name="connsiteY3" fmla="*/ 914400 h 914400"/>
              <a:gd name="connsiteX4" fmla="*/ 0 w 1828800"/>
              <a:gd name="connsiteY4" fmla="*/ 914400 h 914400"/>
              <a:gd name="connsiteX5" fmla="*/ 78659 w 1828800"/>
              <a:gd name="connsiteY5" fmla="*/ 457201 h 914400"/>
              <a:gd name="connsiteX0" fmla="*/ 0 w 1828800"/>
              <a:gd name="connsiteY0" fmla="*/ 0 h 914400"/>
              <a:gd name="connsiteX1" fmla="*/ 1750141 w 1828800"/>
              <a:gd name="connsiteY1" fmla="*/ 0 h 914400"/>
              <a:gd name="connsiteX2" fmla="*/ 1828800 w 1828800"/>
              <a:gd name="connsiteY2" fmla="*/ 457200 h 914400"/>
              <a:gd name="connsiteX3" fmla="*/ 1750141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50141 w 1828800"/>
              <a:gd name="connsiteY1" fmla="*/ 0 h 914400"/>
              <a:gd name="connsiteX2" fmla="*/ 1828800 w 1828800"/>
              <a:gd name="connsiteY2" fmla="*/ 457200 h 914400"/>
              <a:gd name="connsiteX3" fmla="*/ 1750141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50141 w 1828800"/>
              <a:gd name="connsiteY1" fmla="*/ 0 h 914400"/>
              <a:gd name="connsiteX2" fmla="*/ 1828800 w 1828800"/>
              <a:gd name="connsiteY2" fmla="*/ 457200 h 914400"/>
              <a:gd name="connsiteX3" fmla="*/ 1750141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50141 w 1828800"/>
              <a:gd name="connsiteY1" fmla="*/ 0 h 914400"/>
              <a:gd name="connsiteX2" fmla="*/ 1828800 w 1828800"/>
              <a:gd name="connsiteY2" fmla="*/ 457200 h 914400"/>
              <a:gd name="connsiteX3" fmla="*/ 1750141 w 1828800"/>
              <a:gd name="connsiteY3" fmla="*/ 914400 h 914400"/>
              <a:gd name="connsiteX4" fmla="*/ 0 w 1828800"/>
              <a:gd name="connsiteY4" fmla="*/ 914400 h 914400"/>
              <a:gd name="connsiteX5" fmla="*/ 82194 w 1828800"/>
              <a:gd name="connsiteY5" fmla="*/ 457201 h 914400"/>
              <a:gd name="connsiteX0" fmla="*/ 0 w 1828800"/>
              <a:gd name="connsiteY0" fmla="*/ 0 h 914400"/>
              <a:gd name="connsiteX1" fmla="*/ 1746606 w 1828800"/>
              <a:gd name="connsiteY1" fmla="*/ 0 h 914400"/>
              <a:gd name="connsiteX2" fmla="*/ 1828800 w 1828800"/>
              <a:gd name="connsiteY2" fmla="*/ 457200 h 914400"/>
              <a:gd name="connsiteX3" fmla="*/ 1750141 w 1828800"/>
              <a:gd name="connsiteY3" fmla="*/ 914400 h 914400"/>
              <a:gd name="connsiteX4" fmla="*/ 0 w 1828800"/>
              <a:gd name="connsiteY4" fmla="*/ 914400 h 914400"/>
              <a:gd name="connsiteX5" fmla="*/ 82194 w 1828800"/>
              <a:gd name="connsiteY5" fmla="*/ 457201 h 914400"/>
              <a:gd name="connsiteX0" fmla="*/ 0 w 1828800"/>
              <a:gd name="connsiteY0" fmla="*/ 0 h 914400"/>
              <a:gd name="connsiteX1" fmla="*/ 1746606 w 1828800"/>
              <a:gd name="connsiteY1" fmla="*/ 0 h 914400"/>
              <a:gd name="connsiteX2" fmla="*/ 1828800 w 1828800"/>
              <a:gd name="connsiteY2" fmla="*/ 457200 h 914400"/>
              <a:gd name="connsiteX3" fmla="*/ 1746606 w 1828800"/>
              <a:gd name="connsiteY3" fmla="*/ 914400 h 914400"/>
              <a:gd name="connsiteX4" fmla="*/ 0 w 1828800"/>
              <a:gd name="connsiteY4" fmla="*/ 914400 h 914400"/>
              <a:gd name="connsiteX5" fmla="*/ 82194 w 1828800"/>
              <a:gd name="connsiteY5" fmla="*/ 457201 h 914400"/>
              <a:gd name="connsiteX0" fmla="*/ 0 w 1828800"/>
              <a:gd name="connsiteY0" fmla="*/ 0 h 914400"/>
              <a:gd name="connsiteX1" fmla="*/ 1746606 w 1828800"/>
              <a:gd name="connsiteY1" fmla="*/ 0 h 914400"/>
              <a:gd name="connsiteX2" fmla="*/ 1828800 w 1828800"/>
              <a:gd name="connsiteY2" fmla="*/ 457200 h 914400"/>
              <a:gd name="connsiteX3" fmla="*/ 1746606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46606 w 1828800"/>
              <a:gd name="connsiteY1" fmla="*/ 0 h 914400"/>
              <a:gd name="connsiteX2" fmla="*/ 1828800 w 1828800"/>
              <a:gd name="connsiteY2" fmla="*/ 457200 h 914400"/>
              <a:gd name="connsiteX3" fmla="*/ 1746606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46606 w 1828800"/>
              <a:gd name="connsiteY1" fmla="*/ 0 h 914400"/>
              <a:gd name="connsiteX2" fmla="*/ 1828800 w 1828800"/>
              <a:gd name="connsiteY2" fmla="*/ 457200 h 914400"/>
              <a:gd name="connsiteX3" fmla="*/ 1746606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46606 w 1828800"/>
              <a:gd name="connsiteY1" fmla="*/ 0 h 914400"/>
              <a:gd name="connsiteX2" fmla="*/ 1828800 w 1828800"/>
              <a:gd name="connsiteY2" fmla="*/ 457200 h 914400"/>
              <a:gd name="connsiteX3" fmla="*/ 1746606 w 1828800"/>
              <a:gd name="connsiteY3" fmla="*/ 914400 h 914400"/>
              <a:gd name="connsiteX4" fmla="*/ 0 w 1828800"/>
              <a:gd name="connsiteY4" fmla="*/ 914400 h 914400"/>
              <a:gd name="connsiteX5" fmla="*/ 90112 w 1828800"/>
              <a:gd name="connsiteY5" fmla="*/ 457201 h 914400"/>
              <a:gd name="connsiteX0" fmla="*/ 0 w 1828800"/>
              <a:gd name="connsiteY0" fmla="*/ 0 h 914400"/>
              <a:gd name="connsiteX1" fmla="*/ 1738688 w 1828800"/>
              <a:gd name="connsiteY1" fmla="*/ 0 h 914400"/>
              <a:gd name="connsiteX2" fmla="*/ 1828800 w 1828800"/>
              <a:gd name="connsiteY2" fmla="*/ 457200 h 914400"/>
              <a:gd name="connsiteX3" fmla="*/ 1746606 w 1828800"/>
              <a:gd name="connsiteY3" fmla="*/ 914400 h 914400"/>
              <a:gd name="connsiteX4" fmla="*/ 0 w 1828800"/>
              <a:gd name="connsiteY4" fmla="*/ 914400 h 914400"/>
              <a:gd name="connsiteX5" fmla="*/ 90112 w 1828800"/>
              <a:gd name="connsiteY5" fmla="*/ 457201 h 914400"/>
              <a:gd name="connsiteX0" fmla="*/ 0 w 1828800"/>
              <a:gd name="connsiteY0" fmla="*/ 0 h 914400"/>
              <a:gd name="connsiteX1" fmla="*/ 1738688 w 1828800"/>
              <a:gd name="connsiteY1" fmla="*/ 0 h 914400"/>
              <a:gd name="connsiteX2" fmla="*/ 1828800 w 1828800"/>
              <a:gd name="connsiteY2" fmla="*/ 457200 h 914400"/>
              <a:gd name="connsiteX3" fmla="*/ 1738688 w 1828800"/>
              <a:gd name="connsiteY3" fmla="*/ 914400 h 914400"/>
              <a:gd name="connsiteX4" fmla="*/ 0 w 1828800"/>
              <a:gd name="connsiteY4" fmla="*/ 914400 h 914400"/>
              <a:gd name="connsiteX5" fmla="*/ 90112 w 1828800"/>
              <a:gd name="connsiteY5" fmla="*/ 457201 h 914400"/>
              <a:gd name="connsiteX0" fmla="*/ 0 w 1828800"/>
              <a:gd name="connsiteY0" fmla="*/ 0 h 914400"/>
              <a:gd name="connsiteX1" fmla="*/ 1738688 w 1828800"/>
              <a:gd name="connsiteY1" fmla="*/ 0 h 914400"/>
              <a:gd name="connsiteX2" fmla="*/ 1828800 w 1828800"/>
              <a:gd name="connsiteY2" fmla="*/ 457200 h 914400"/>
              <a:gd name="connsiteX3" fmla="*/ 173868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38688 w 1828800"/>
              <a:gd name="connsiteY1" fmla="*/ 0 h 914400"/>
              <a:gd name="connsiteX2" fmla="*/ 1828800 w 1828800"/>
              <a:gd name="connsiteY2" fmla="*/ 457200 h 914400"/>
              <a:gd name="connsiteX3" fmla="*/ 173868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38688 w 1828800"/>
              <a:gd name="connsiteY1" fmla="*/ 0 h 914400"/>
              <a:gd name="connsiteX2" fmla="*/ 1828800 w 1828800"/>
              <a:gd name="connsiteY2" fmla="*/ 457200 h 914400"/>
              <a:gd name="connsiteX3" fmla="*/ 173868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28800" h="914400">
                <a:moveTo>
                  <a:pt x="0" y="0"/>
                </a:moveTo>
                <a:lnTo>
                  <a:pt x="1738688" y="0"/>
                </a:lnTo>
                <a:lnTo>
                  <a:pt x="1828800" y="457200"/>
                </a:lnTo>
                <a:lnTo>
                  <a:pt x="1738688" y="914400"/>
                </a:lnTo>
                <a:lnTo>
                  <a:pt x="0" y="914400"/>
                </a:lnTo>
                <a:lnTo>
                  <a:pt x="0" y="457201"/>
                </a:lnTo>
                <a:close/>
              </a:path>
            </a:pathLst>
          </a:custGeom>
          <a:solidFill>
            <a:schemeClr val="accent1"/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200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84653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8D1892-92A0-EC40-99B0-776FB4FC05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Classical Model</a:t>
            </a:r>
            <a:endParaRPr lang="ru-RU" dirty="0"/>
          </a:p>
        </p:txBody>
      </p:sp>
      <p:sp>
        <p:nvSpPr>
          <p:cNvPr id="8" name="Freeform: Shape 2">
            <a:extLst>
              <a:ext uri="{FF2B5EF4-FFF2-40B4-BE49-F238E27FC236}">
                <a16:creationId xmlns:a16="http://schemas.microsoft.com/office/drawing/2014/main" id="{5E0870A9-2DBE-4840-9130-65152AC91C17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5400675" y="1912733"/>
            <a:ext cx="1147762" cy="458072"/>
          </a:xfrm>
          <a:custGeom>
            <a:avLst/>
            <a:gdLst>
              <a:gd name="connsiteX0" fmla="*/ 0 w 1828800"/>
              <a:gd name="connsiteY0" fmla="*/ 0 h 914400"/>
              <a:gd name="connsiteX1" fmla="*/ 1664208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0 h 914400"/>
              <a:gd name="connsiteX0" fmla="*/ 0 w 1828800"/>
              <a:gd name="connsiteY0" fmla="*/ 0 h 914400"/>
              <a:gd name="connsiteX1" fmla="*/ 1664208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0 h 914400"/>
              <a:gd name="connsiteX0" fmla="*/ 0 w 1828800"/>
              <a:gd name="connsiteY0" fmla="*/ 0 h 914400"/>
              <a:gd name="connsiteX1" fmla="*/ 1664208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0 h 914400"/>
              <a:gd name="connsiteX0" fmla="*/ 0 w 1828800"/>
              <a:gd name="connsiteY0" fmla="*/ 0 h 914400"/>
              <a:gd name="connsiteX1" fmla="*/ 1664208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0 h 914400"/>
              <a:gd name="connsiteX0" fmla="*/ 0 w 1828800"/>
              <a:gd name="connsiteY0" fmla="*/ 0 h 914400"/>
              <a:gd name="connsiteX1" fmla="*/ 1664208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0 h 914400"/>
              <a:gd name="connsiteX0" fmla="*/ 0 w 1828800"/>
              <a:gd name="connsiteY0" fmla="*/ 0 h 914400"/>
              <a:gd name="connsiteX1" fmla="*/ 1664208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0 h 914400"/>
              <a:gd name="connsiteX0" fmla="*/ 0 w 1828800"/>
              <a:gd name="connsiteY0" fmla="*/ 0 h 914400"/>
              <a:gd name="connsiteX1" fmla="*/ 1664208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00362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00362 w 1828800"/>
              <a:gd name="connsiteY1" fmla="*/ 0 h 914400"/>
              <a:gd name="connsiteX2" fmla="*/ 1828800 w 1828800"/>
              <a:gd name="connsiteY2" fmla="*/ 457200 h 914400"/>
              <a:gd name="connsiteX3" fmla="*/ 1700362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00362 w 1828800"/>
              <a:gd name="connsiteY1" fmla="*/ 0 h 914400"/>
              <a:gd name="connsiteX2" fmla="*/ 1828800 w 1828800"/>
              <a:gd name="connsiteY2" fmla="*/ 457200 h 914400"/>
              <a:gd name="connsiteX3" fmla="*/ 1700362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53385 w 1828800"/>
              <a:gd name="connsiteY1" fmla="*/ 0 h 914400"/>
              <a:gd name="connsiteX2" fmla="*/ 1828800 w 1828800"/>
              <a:gd name="connsiteY2" fmla="*/ 457200 h 914400"/>
              <a:gd name="connsiteX3" fmla="*/ 1700362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53385 w 1828800"/>
              <a:gd name="connsiteY1" fmla="*/ 0 h 914400"/>
              <a:gd name="connsiteX2" fmla="*/ 1828800 w 1828800"/>
              <a:gd name="connsiteY2" fmla="*/ 457200 h 914400"/>
              <a:gd name="connsiteX3" fmla="*/ 1753385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53385 w 1828800"/>
              <a:gd name="connsiteY1" fmla="*/ 0 h 914400"/>
              <a:gd name="connsiteX2" fmla="*/ 1828800 w 1828800"/>
              <a:gd name="connsiteY2" fmla="*/ 457200 h 914400"/>
              <a:gd name="connsiteX3" fmla="*/ 1753385 w 1828800"/>
              <a:gd name="connsiteY3" fmla="*/ 914400 h 914400"/>
              <a:gd name="connsiteX4" fmla="*/ 0 w 1828800"/>
              <a:gd name="connsiteY4" fmla="*/ 914400 h 914400"/>
              <a:gd name="connsiteX5" fmla="*/ 78659 w 1828800"/>
              <a:gd name="connsiteY5" fmla="*/ 457201 h 914400"/>
              <a:gd name="connsiteX0" fmla="*/ 0 w 1828800"/>
              <a:gd name="connsiteY0" fmla="*/ 0 h 914400"/>
              <a:gd name="connsiteX1" fmla="*/ 1750141 w 1828800"/>
              <a:gd name="connsiteY1" fmla="*/ 0 h 914400"/>
              <a:gd name="connsiteX2" fmla="*/ 1828800 w 1828800"/>
              <a:gd name="connsiteY2" fmla="*/ 457200 h 914400"/>
              <a:gd name="connsiteX3" fmla="*/ 1753385 w 1828800"/>
              <a:gd name="connsiteY3" fmla="*/ 914400 h 914400"/>
              <a:gd name="connsiteX4" fmla="*/ 0 w 1828800"/>
              <a:gd name="connsiteY4" fmla="*/ 914400 h 914400"/>
              <a:gd name="connsiteX5" fmla="*/ 78659 w 1828800"/>
              <a:gd name="connsiteY5" fmla="*/ 457201 h 914400"/>
              <a:gd name="connsiteX0" fmla="*/ 0 w 1828800"/>
              <a:gd name="connsiteY0" fmla="*/ 0 h 914400"/>
              <a:gd name="connsiteX1" fmla="*/ 1750141 w 1828800"/>
              <a:gd name="connsiteY1" fmla="*/ 0 h 914400"/>
              <a:gd name="connsiteX2" fmla="*/ 1828800 w 1828800"/>
              <a:gd name="connsiteY2" fmla="*/ 457200 h 914400"/>
              <a:gd name="connsiteX3" fmla="*/ 1750141 w 1828800"/>
              <a:gd name="connsiteY3" fmla="*/ 914400 h 914400"/>
              <a:gd name="connsiteX4" fmla="*/ 0 w 1828800"/>
              <a:gd name="connsiteY4" fmla="*/ 914400 h 914400"/>
              <a:gd name="connsiteX5" fmla="*/ 78659 w 1828800"/>
              <a:gd name="connsiteY5" fmla="*/ 457201 h 914400"/>
              <a:gd name="connsiteX0" fmla="*/ 0 w 1828800"/>
              <a:gd name="connsiteY0" fmla="*/ 0 h 914400"/>
              <a:gd name="connsiteX1" fmla="*/ 1750141 w 1828800"/>
              <a:gd name="connsiteY1" fmla="*/ 0 h 914400"/>
              <a:gd name="connsiteX2" fmla="*/ 1828800 w 1828800"/>
              <a:gd name="connsiteY2" fmla="*/ 457200 h 914400"/>
              <a:gd name="connsiteX3" fmla="*/ 1750141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50141 w 1828800"/>
              <a:gd name="connsiteY1" fmla="*/ 0 h 914400"/>
              <a:gd name="connsiteX2" fmla="*/ 1828800 w 1828800"/>
              <a:gd name="connsiteY2" fmla="*/ 457200 h 914400"/>
              <a:gd name="connsiteX3" fmla="*/ 1750141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50141 w 1828800"/>
              <a:gd name="connsiteY1" fmla="*/ 0 h 914400"/>
              <a:gd name="connsiteX2" fmla="*/ 1828800 w 1828800"/>
              <a:gd name="connsiteY2" fmla="*/ 457200 h 914400"/>
              <a:gd name="connsiteX3" fmla="*/ 1750141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50141 w 1828800"/>
              <a:gd name="connsiteY1" fmla="*/ 0 h 914400"/>
              <a:gd name="connsiteX2" fmla="*/ 1828800 w 1828800"/>
              <a:gd name="connsiteY2" fmla="*/ 457200 h 914400"/>
              <a:gd name="connsiteX3" fmla="*/ 1750141 w 1828800"/>
              <a:gd name="connsiteY3" fmla="*/ 914400 h 914400"/>
              <a:gd name="connsiteX4" fmla="*/ 0 w 1828800"/>
              <a:gd name="connsiteY4" fmla="*/ 914400 h 914400"/>
              <a:gd name="connsiteX5" fmla="*/ 82194 w 1828800"/>
              <a:gd name="connsiteY5" fmla="*/ 457201 h 914400"/>
              <a:gd name="connsiteX0" fmla="*/ 0 w 1828800"/>
              <a:gd name="connsiteY0" fmla="*/ 0 h 914400"/>
              <a:gd name="connsiteX1" fmla="*/ 1746606 w 1828800"/>
              <a:gd name="connsiteY1" fmla="*/ 0 h 914400"/>
              <a:gd name="connsiteX2" fmla="*/ 1828800 w 1828800"/>
              <a:gd name="connsiteY2" fmla="*/ 457200 h 914400"/>
              <a:gd name="connsiteX3" fmla="*/ 1750141 w 1828800"/>
              <a:gd name="connsiteY3" fmla="*/ 914400 h 914400"/>
              <a:gd name="connsiteX4" fmla="*/ 0 w 1828800"/>
              <a:gd name="connsiteY4" fmla="*/ 914400 h 914400"/>
              <a:gd name="connsiteX5" fmla="*/ 82194 w 1828800"/>
              <a:gd name="connsiteY5" fmla="*/ 457201 h 914400"/>
              <a:gd name="connsiteX0" fmla="*/ 0 w 1828800"/>
              <a:gd name="connsiteY0" fmla="*/ 0 h 914400"/>
              <a:gd name="connsiteX1" fmla="*/ 1746606 w 1828800"/>
              <a:gd name="connsiteY1" fmla="*/ 0 h 914400"/>
              <a:gd name="connsiteX2" fmla="*/ 1828800 w 1828800"/>
              <a:gd name="connsiteY2" fmla="*/ 457200 h 914400"/>
              <a:gd name="connsiteX3" fmla="*/ 1746606 w 1828800"/>
              <a:gd name="connsiteY3" fmla="*/ 914400 h 914400"/>
              <a:gd name="connsiteX4" fmla="*/ 0 w 1828800"/>
              <a:gd name="connsiteY4" fmla="*/ 914400 h 914400"/>
              <a:gd name="connsiteX5" fmla="*/ 82194 w 1828800"/>
              <a:gd name="connsiteY5" fmla="*/ 457201 h 914400"/>
              <a:gd name="connsiteX0" fmla="*/ 0 w 1828800"/>
              <a:gd name="connsiteY0" fmla="*/ 0 h 914400"/>
              <a:gd name="connsiteX1" fmla="*/ 1746606 w 1828800"/>
              <a:gd name="connsiteY1" fmla="*/ 0 h 914400"/>
              <a:gd name="connsiteX2" fmla="*/ 1828800 w 1828800"/>
              <a:gd name="connsiteY2" fmla="*/ 457200 h 914400"/>
              <a:gd name="connsiteX3" fmla="*/ 1746606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46606 w 1828800"/>
              <a:gd name="connsiteY1" fmla="*/ 0 h 914400"/>
              <a:gd name="connsiteX2" fmla="*/ 1828800 w 1828800"/>
              <a:gd name="connsiteY2" fmla="*/ 457200 h 914400"/>
              <a:gd name="connsiteX3" fmla="*/ 1746606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46606 w 1828800"/>
              <a:gd name="connsiteY1" fmla="*/ 0 h 914400"/>
              <a:gd name="connsiteX2" fmla="*/ 1828800 w 1828800"/>
              <a:gd name="connsiteY2" fmla="*/ 457200 h 914400"/>
              <a:gd name="connsiteX3" fmla="*/ 1746606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46606 w 1828800"/>
              <a:gd name="connsiteY1" fmla="*/ 0 h 914400"/>
              <a:gd name="connsiteX2" fmla="*/ 1828800 w 1828800"/>
              <a:gd name="connsiteY2" fmla="*/ 457200 h 914400"/>
              <a:gd name="connsiteX3" fmla="*/ 1746606 w 1828800"/>
              <a:gd name="connsiteY3" fmla="*/ 914400 h 914400"/>
              <a:gd name="connsiteX4" fmla="*/ 0 w 1828800"/>
              <a:gd name="connsiteY4" fmla="*/ 914400 h 914400"/>
              <a:gd name="connsiteX5" fmla="*/ 90112 w 1828800"/>
              <a:gd name="connsiteY5" fmla="*/ 457201 h 914400"/>
              <a:gd name="connsiteX0" fmla="*/ 0 w 1828800"/>
              <a:gd name="connsiteY0" fmla="*/ 0 h 914400"/>
              <a:gd name="connsiteX1" fmla="*/ 1738688 w 1828800"/>
              <a:gd name="connsiteY1" fmla="*/ 0 h 914400"/>
              <a:gd name="connsiteX2" fmla="*/ 1828800 w 1828800"/>
              <a:gd name="connsiteY2" fmla="*/ 457200 h 914400"/>
              <a:gd name="connsiteX3" fmla="*/ 1746606 w 1828800"/>
              <a:gd name="connsiteY3" fmla="*/ 914400 h 914400"/>
              <a:gd name="connsiteX4" fmla="*/ 0 w 1828800"/>
              <a:gd name="connsiteY4" fmla="*/ 914400 h 914400"/>
              <a:gd name="connsiteX5" fmla="*/ 90112 w 1828800"/>
              <a:gd name="connsiteY5" fmla="*/ 457201 h 914400"/>
              <a:gd name="connsiteX0" fmla="*/ 0 w 1828800"/>
              <a:gd name="connsiteY0" fmla="*/ 0 h 914400"/>
              <a:gd name="connsiteX1" fmla="*/ 1738688 w 1828800"/>
              <a:gd name="connsiteY1" fmla="*/ 0 h 914400"/>
              <a:gd name="connsiteX2" fmla="*/ 1828800 w 1828800"/>
              <a:gd name="connsiteY2" fmla="*/ 457200 h 914400"/>
              <a:gd name="connsiteX3" fmla="*/ 1738688 w 1828800"/>
              <a:gd name="connsiteY3" fmla="*/ 914400 h 914400"/>
              <a:gd name="connsiteX4" fmla="*/ 0 w 1828800"/>
              <a:gd name="connsiteY4" fmla="*/ 914400 h 914400"/>
              <a:gd name="connsiteX5" fmla="*/ 90112 w 1828800"/>
              <a:gd name="connsiteY5" fmla="*/ 457201 h 914400"/>
              <a:gd name="connsiteX0" fmla="*/ 0 w 1828800"/>
              <a:gd name="connsiteY0" fmla="*/ 0 h 914400"/>
              <a:gd name="connsiteX1" fmla="*/ 1738688 w 1828800"/>
              <a:gd name="connsiteY1" fmla="*/ 0 h 914400"/>
              <a:gd name="connsiteX2" fmla="*/ 1828800 w 1828800"/>
              <a:gd name="connsiteY2" fmla="*/ 457200 h 914400"/>
              <a:gd name="connsiteX3" fmla="*/ 173868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38688 w 1828800"/>
              <a:gd name="connsiteY1" fmla="*/ 0 h 914400"/>
              <a:gd name="connsiteX2" fmla="*/ 1828800 w 1828800"/>
              <a:gd name="connsiteY2" fmla="*/ 457200 h 914400"/>
              <a:gd name="connsiteX3" fmla="*/ 173868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38688 w 1828800"/>
              <a:gd name="connsiteY1" fmla="*/ 0 h 914400"/>
              <a:gd name="connsiteX2" fmla="*/ 1828800 w 1828800"/>
              <a:gd name="connsiteY2" fmla="*/ 457200 h 914400"/>
              <a:gd name="connsiteX3" fmla="*/ 173868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28800" h="914400">
                <a:moveTo>
                  <a:pt x="0" y="0"/>
                </a:moveTo>
                <a:lnTo>
                  <a:pt x="1738688" y="0"/>
                </a:lnTo>
                <a:lnTo>
                  <a:pt x="1828800" y="457200"/>
                </a:lnTo>
                <a:lnTo>
                  <a:pt x="1738688" y="914400"/>
                </a:lnTo>
                <a:lnTo>
                  <a:pt x="0" y="914400"/>
                </a:lnTo>
                <a:lnTo>
                  <a:pt x="0" y="457201"/>
                </a:lnTo>
                <a:close/>
              </a:path>
            </a:pathLst>
          </a:custGeom>
          <a:solidFill>
            <a:schemeClr val="accent1"/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200" dirty="0" err="1">
              <a:solidFill>
                <a:schemeClr val="tx1"/>
              </a:solidFill>
            </a:endParaRPr>
          </a:p>
        </p:txBody>
      </p:sp>
      <p:sp>
        <p:nvSpPr>
          <p:cNvPr id="9" name="Freeform: Shape 2">
            <a:extLst>
              <a:ext uri="{FF2B5EF4-FFF2-40B4-BE49-F238E27FC236}">
                <a16:creationId xmlns:a16="http://schemas.microsoft.com/office/drawing/2014/main" id="{BEDDCCFF-BAF8-4B4B-A951-B7178BC7AB65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5400675" y="4806051"/>
            <a:ext cx="1147762" cy="458072"/>
          </a:xfrm>
          <a:custGeom>
            <a:avLst/>
            <a:gdLst>
              <a:gd name="connsiteX0" fmla="*/ 0 w 1828800"/>
              <a:gd name="connsiteY0" fmla="*/ 0 h 914400"/>
              <a:gd name="connsiteX1" fmla="*/ 1664208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0 h 914400"/>
              <a:gd name="connsiteX0" fmla="*/ 0 w 1828800"/>
              <a:gd name="connsiteY0" fmla="*/ 0 h 914400"/>
              <a:gd name="connsiteX1" fmla="*/ 1664208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0 h 914400"/>
              <a:gd name="connsiteX0" fmla="*/ 0 w 1828800"/>
              <a:gd name="connsiteY0" fmla="*/ 0 h 914400"/>
              <a:gd name="connsiteX1" fmla="*/ 1664208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0 h 914400"/>
              <a:gd name="connsiteX0" fmla="*/ 0 w 1828800"/>
              <a:gd name="connsiteY0" fmla="*/ 0 h 914400"/>
              <a:gd name="connsiteX1" fmla="*/ 1664208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0 h 914400"/>
              <a:gd name="connsiteX0" fmla="*/ 0 w 1828800"/>
              <a:gd name="connsiteY0" fmla="*/ 0 h 914400"/>
              <a:gd name="connsiteX1" fmla="*/ 1664208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0 h 914400"/>
              <a:gd name="connsiteX0" fmla="*/ 0 w 1828800"/>
              <a:gd name="connsiteY0" fmla="*/ 0 h 914400"/>
              <a:gd name="connsiteX1" fmla="*/ 1664208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0 h 914400"/>
              <a:gd name="connsiteX0" fmla="*/ 0 w 1828800"/>
              <a:gd name="connsiteY0" fmla="*/ 0 h 914400"/>
              <a:gd name="connsiteX1" fmla="*/ 1664208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00362 w 1828800"/>
              <a:gd name="connsiteY1" fmla="*/ 0 h 914400"/>
              <a:gd name="connsiteX2" fmla="*/ 1828800 w 1828800"/>
              <a:gd name="connsiteY2" fmla="*/ 457200 h 914400"/>
              <a:gd name="connsiteX3" fmla="*/ 166420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00362 w 1828800"/>
              <a:gd name="connsiteY1" fmla="*/ 0 h 914400"/>
              <a:gd name="connsiteX2" fmla="*/ 1828800 w 1828800"/>
              <a:gd name="connsiteY2" fmla="*/ 457200 h 914400"/>
              <a:gd name="connsiteX3" fmla="*/ 1700362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00362 w 1828800"/>
              <a:gd name="connsiteY1" fmla="*/ 0 h 914400"/>
              <a:gd name="connsiteX2" fmla="*/ 1828800 w 1828800"/>
              <a:gd name="connsiteY2" fmla="*/ 457200 h 914400"/>
              <a:gd name="connsiteX3" fmla="*/ 1700362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53385 w 1828800"/>
              <a:gd name="connsiteY1" fmla="*/ 0 h 914400"/>
              <a:gd name="connsiteX2" fmla="*/ 1828800 w 1828800"/>
              <a:gd name="connsiteY2" fmla="*/ 457200 h 914400"/>
              <a:gd name="connsiteX3" fmla="*/ 1700362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53385 w 1828800"/>
              <a:gd name="connsiteY1" fmla="*/ 0 h 914400"/>
              <a:gd name="connsiteX2" fmla="*/ 1828800 w 1828800"/>
              <a:gd name="connsiteY2" fmla="*/ 457200 h 914400"/>
              <a:gd name="connsiteX3" fmla="*/ 1753385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53385 w 1828800"/>
              <a:gd name="connsiteY1" fmla="*/ 0 h 914400"/>
              <a:gd name="connsiteX2" fmla="*/ 1828800 w 1828800"/>
              <a:gd name="connsiteY2" fmla="*/ 457200 h 914400"/>
              <a:gd name="connsiteX3" fmla="*/ 1753385 w 1828800"/>
              <a:gd name="connsiteY3" fmla="*/ 914400 h 914400"/>
              <a:gd name="connsiteX4" fmla="*/ 0 w 1828800"/>
              <a:gd name="connsiteY4" fmla="*/ 914400 h 914400"/>
              <a:gd name="connsiteX5" fmla="*/ 78659 w 1828800"/>
              <a:gd name="connsiteY5" fmla="*/ 457201 h 914400"/>
              <a:gd name="connsiteX0" fmla="*/ 0 w 1828800"/>
              <a:gd name="connsiteY0" fmla="*/ 0 h 914400"/>
              <a:gd name="connsiteX1" fmla="*/ 1750141 w 1828800"/>
              <a:gd name="connsiteY1" fmla="*/ 0 h 914400"/>
              <a:gd name="connsiteX2" fmla="*/ 1828800 w 1828800"/>
              <a:gd name="connsiteY2" fmla="*/ 457200 h 914400"/>
              <a:gd name="connsiteX3" fmla="*/ 1753385 w 1828800"/>
              <a:gd name="connsiteY3" fmla="*/ 914400 h 914400"/>
              <a:gd name="connsiteX4" fmla="*/ 0 w 1828800"/>
              <a:gd name="connsiteY4" fmla="*/ 914400 h 914400"/>
              <a:gd name="connsiteX5" fmla="*/ 78659 w 1828800"/>
              <a:gd name="connsiteY5" fmla="*/ 457201 h 914400"/>
              <a:gd name="connsiteX0" fmla="*/ 0 w 1828800"/>
              <a:gd name="connsiteY0" fmla="*/ 0 h 914400"/>
              <a:gd name="connsiteX1" fmla="*/ 1750141 w 1828800"/>
              <a:gd name="connsiteY1" fmla="*/ 0 h 914400"/>
              <a:gd name="connsiteX2" fmla="*/ 1828800 w 1828800"/>
              <a:gd name="connsiteY2" fmla="*/ 457200 h 914400"/>
              <a:gd name="connsiteX3" fmla="*/ 1750141 w 1828800"/>
              <a:gd name="connsiteY3" fmla="*/ 914400 h 914400"/>
              <a:gd name="connsiteX4" fmla="*/ 0 w 1828800"/>
              <a:gd name="connsiteY4" fmla="*/ 914400 h 914400"/>
              <a:gd name="connsiteX5" fmla="*/ 78659 w 1828800"/>
              <a:gd name="connsiteY5" fmla="*/ 457201 h 914400"/>
              <a:gd name="connsiteX0" fmla="*/ 0 w 1828800"/>
              <a:gd name="connsiteY0" fmla="*/ 0 h 914400"/>
              <a:gd name="connsiteX1" fmla="*/ 1750141 w 1828800"/>
              <a:gd name="connsiteY1" fmla="*/ 0 h 914400"/>
              <a:gd name="connsiteX2" fmla="*/ 1828800 w 1828800"/>
              <a:gd name="connsiteY2" fmla="*/ 457200 h 914400"/>
              <a:gd name="connsiteX3" fmla="*/ 1750141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50141 w 1828800"/>
              <a:gd name="connsiteY1" fmla="*/ 0 h 914400"/>
              <a:gd name="connsiteX2" fmla="*/ 1828800 w 1828800"/>
              <a:gd name="connsiteY2" fmla="*/ 457200 h 914400"/>
              <a:gd name="connsiteX3" fmla="*/ 1750141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50141 w 1828800"/>
              <a:gd name="connsiteY1" fmla="*/ 0 h 914400"/>
              <a:gd name="connsiteX2" fmla="*/ 1828800 w 1828800"/>
              <a:gd name="connsiteY2" fmla="*/ 457200 h 914400"/>
              <a:gd name="connsiteX3" fmla="*/ 1750141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50141 w 1828800"/>
              <a:gd name="connsiteY1" fmla="*/ 0 h 914400"/>
              <a:gd name="connsiteX2" fmla="*/ 1828800 w 1828800"/>
              <a:gd name="connsiteY2" fmla="*/ 457200 h 914400"/>
              <a:gd name="connsiteX3" fmla="*/ 1750141 w 1828800"/>
              <a:gd name="connsiteY3" fmla="*/ 914400 h 914400"/>
              <a:gd name="connsiteX4" fmla="*/ 0 w 1828800"/>
              <a:gd name="connsiteY4" fmla="*/ 914400 h 914400"/>
              <a:gd name="connsiteX5" fmla="*/ 82194 w 1828800"/>
              <a:gd name="connsiteY5" fmla="*/ 457201 h 914400"/>
              <a:gd name="connsiteX0" fmla="*/ 0 w 1828800"/>
              <a:gd name="connsiteY0" fmla="*/ 0 h 914400"/>
              <a:gd name="connsiteX1" fmla="*/ 1746606 w 1828800"/>
              <a:gd name="connsiteY1" fmla="*/ 0 h 914400"/>
              <a:gd name="connsiteX2" fmla="*/ 1828800 w 1828800"/>
              <a:gd name="connsiteY2" fmla="*/ 457200 h 914400"/>
              <a:gd name="connsiteX3" fmla="*/ 1750141 w 1828800"/>
              <a:gd name="connsiteY3" fmla="*/ 914400 h 914400"/>
              <a:gd name="connsiteX4" fmla="*/ 0 w 1828800"/>
              <a:gd name="connsiteY4" fmla="*/ 914400 h 914400"/>
              <a:gd name="connsiteX5" fmla="*/ 82194 w 1828800"/>
              <a:gd name="connsiteY5" fmla="*/ 457201 h 914400"/>
              <a:gd name="connsiteX0" fmla="*/ 0 w 1828800"/>
              <a:gd name="connsiteY0" fmla="*/ 0 h 914400"/>
              <a:gd name="connsiteX1" fmla="*/ 1746606 w 1828800"/>
              <a:gd name="connsiteY1" fmla="*/ 0 h 914400"/>
              <a:gd name="connsiteX2" fmla="*/ 1828800 w 1828800"/>
              <a:gd name="connsiteY2" fmla="*/ 457200 h 914400"/>
              <a:gd name="connsiteX3" fmla="*/ 1746606 w 1828800"/>
              <a:gd name="connsiteY3" fmla="*/ 914400 h 914400"/>
              <a:gd name="connsiteX4" fmla="*/ 0 w 1828800"/>
              <a:gd name="connsiteY4" fmla="*/ 914400 h 914400"/>
              <a:gd name="connsiteX5" fmla="*/ 82194 w 1828800"/>
              <a:gd name="connsiteY5" fmla="*/ 457201 h 914400"/>
              <a:gd name="connsiteX0" fmla="*/ 0 w 1828800"/>
              <a:gd name="connsiteY0" fmla="*/ 0 h 914400"/>
              <a:gd name="connsiteX1" fmla="*/ 1746606 w 1828800"/>
              <a:gd name="connsiteY1" fmla="*/ 0 h 914400"/>
              <a:gd name="connsiteX2" fmla="*/ 1828800 w 1828800"/>
              <a:gd name="connsiteY2" fmla="*/ 457200 h 914400"/>
              <a:gd name="connsiteX3" fmla="*/ 1746606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46606 w 1828800"/>
              <a:gd name="connsiteY1" fmla="*/ 0 h 914400"/>
              <a:gd name="connsiteX2" fmla="*/ 1828800 w 1828800"/>
              <a:gd name="connsiteY2" fmla="*/ 457200 h 914400"/>
              <a:gd name="connsiteX3" fmla="*/ 1746606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46606 w 1828800"/>
              <a:gd name="connsiteY1" fmla="*/ 0 h 914400"/>
              <a:gd name="connsiteX2" fmla="*/ 1828800 w 1828800"/>
              <a:gd name="connsiteY2" fmla="*/ 457200 h 914400"/>
              <a:gd name="connsiteX3" fmla="*/ 1746606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46606 w 1828800"/>
              <a:gd name="connsiteY1" fmla="*/ 0 h 914400"/>
              <a:gd name="connsiteX2" fmla="*/ 1828800 w 1828800"/>
              <a:gd name="connsiteY2" fmla="*/ 457200 h 914400"/>
              <a:gd name="connsiteX3" fmla="*/ 1746606 w 1828800"/>
              <a:gd name="connsiteY3" fmla="*/ 914400 h 914400"/>
              <a:gd name="connsiteX4" fmla="*/ 0 w 1828800"/>
              <a:gd name="connsiteY4" fmla="*/ 914400 h 914400"/>
              <a:gd name="connsiteX5" fmla="*/ 90112 w 1828800"/>
              <a:gd name="connsiteY5" fmla="*/ 457201 h 914400"/>
              <a:gd name="connsiteX0" fmla="*/ 0 w 1828800"/>
              <a:gd name="connsiteY0" fmla="*/ 0 h 914400"/>
              <a:gd name="connsiteX1" fmla="*/ 1738688 w 1828800"/>
              <a:gd name="connsiteY1" fmla="*/ 0 h 914400"/>
              <a:gd name="connsiteX2" fmla="*/ 1828800 w 1828800"/>
              <a:gd name="connsiteY2" fmla="*/ 457200 h 914400"/>
              <a:gd name="connsiteX3" fmla="*/ 1746606 w 1828800"/>
              <a:gd name="connsiteY3" fmla="*/ 914400 h 914400"/>
              <a:gd name="connsiteX4" fmla="*/ 0 w 1828800"/>
              <a:gd name="connsiteY4" fmla="*/ 914400 h 914400"/>
              <a:gd name="connsiteX5" fmla="*/ 90112 w 1828800"/>
              <a:gd name="connsiteY5" fmla="*/ 457201 h 914400"/>
              <a:gd name="connsiteX0" fmla="*/ 0 w 1828800"/>
              <a:gd name="connsiteY0" fmla="*/ 0 h 914400"/>
              <a:gd name="connsiteX1" fmla="*/ 1738688 w 1828800"/>
              <a:gd name="connsiteY1" fmla="*/ 0 h 914400"/>
              <a:gd name="connsiteX2" fmla="*/ 1828800 w 1828800"/>
              <a:gd name="connsiteY2" fmla="*/ 457200 h 914400"/>
              <a:gd name="connsiteX3" fmla="*/ 1738688 w 1828800"/>
              <a:gd name="connsiteY3" fmla="*/ 914400 h 914400"/>
              <a:gd name="connsiteX4" fmla="*/ 0 w 1828800"/>
              <a:gd name="connsiteY4" fmla="*/ 914400 h 914400"/>
              <a:gd name="connsiteX5" fmla="*/ 90112 w 1828800"/>
              <a:gd name="connsiteY5" fmla="*/ 457201 h 914400"/>
              <a:gd name="connsiteX0" fmla="*/ 0 w 1828800"/>
              <a:gd name="connsiteY0" fmla="*/ 0 h 914400"/>
              <a:gd name="connsiteX1" fmla="*/ 1738688 w 1828800"/>
              <a:gd name="connsiteY1" fmla="*/ 0 h 914400"/>
              <a:gd name="connsiteX2" fmla="*/ 1828800 w 1828800"/>
              <a:gd name="connsiteY2" fmla="*/ 457200 h 914400"/>
              <a:gd name="connsiteX3" fmla="*/ 173868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38688 w 1828800"/>
              <a:gd name="connsiteY1" fmla="*/ 0 h 914400"/>
              <a:gd name="connsiteX2" fmla="*/ 1828800 w 1828800"/>
              <a:gd name="connsiteY2" fmla="*/ 457200 h 914400"/>
              <a:gd name="connsiteX3" fmla="*/ 173868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  <a:gd name="connsiteX0" fmla="*/ 0 w 1828800"/>
              <a:gd name="connsiteY0" fmla="*/ 0 h 914400"/>
              <a:gd name="connsiteX1" fmla="*/ 1738688 w 1828800"/>
              <a:gd name="connsiteY1" fmla="*/ 0 h 914400"/>
              <a:gd name="connsiteX2" fmla="*/ 1828800 w 1828800"/>
              <a:gd name="connsiteY2" fmla="*/ 457200 h 914400"/>
              <a:gd name="connsiteX3" fmla="*/ 1738688 w 1828800"/>
              <a:gd name="connsiteY3" fmla="*/ 914400 h 914400"/>
              <a:gd name="connsiteX4" fmla="*/ 0 w 1828800"/>
              <a:gd name="connsiteY4" fmla="*/ 914400 h 914400"/>
              <a:gd name="connsiteX5" fmla="*/ 0 w 1828800"/>
              <a:gd name="connsiteY5" fmla="*/ 457201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28800" h="914400">
                <a:moveTo>
                  <a:pt x="0" y="0"/>
                </a:moveTo>
                <a:lnTo>
                  <a:pt x="1738688" y="0"/>
                </a:lnTo>
                <a:lnTo>
                  <a:pt x="1828800" y="457200"/>
                </a:lnTo>
                <a:lnTo>
                  <a:pt x="1738688" y="914400"/>
                </a:lnTo>
                <a:lnTo>
                  <a:pt x="0" y="914400"/>
                </a:lnTo>
                <a:lnTo>
                  <a:pt x="0" y="457201"/>
                </a:lnTo>
                <a:close/>
              </a:path>
            </a:pathLst>
          </a:custGeom>
          <a:solidFill>
            <a:schemeClr val="accent1"/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200" dirty="0" err="1">
              <a:solidFill>
                <a:schemeClr val="tx1"/>
              </a:solidFill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217FBE28-D162-9C4E-A62A-8CC6A16F0A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3273" y="3745572"/>
            <a:ext cx="3500846" cy="2579026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5CF6C535-BD84-9145-B4D7-C4BD610C9A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23273" y="852256"/>
            <a:ext cx="3515295" cy="2579026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F9CFEE8B-5C03-D24F-B6F1-4EDC395F3EAE}"/>
                  </a:ext>
                </a:extLst>
              </p:cNvPr>
              <p:cNvSpPr/>
              <p:nvPr/>
            </p:nvSpPr>
            <p:spPr>
              <a:xfrm>
                <a:off x="6676207" y="618218"/>
                <a:ext cx="3554492" cy="5557421"/>
              </a:xfrm>
              <a:prstGeom prst="rect">
                <a:avLst/>
              </a:prstGeom>
              <a:solidFill>
                <a:schemeClr val="accent3"/>
              </a:solidFill>
              <a:ln w="952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buClr>
                    <a:schemeClr val="lt1"/>
                  </a:buClr>
                </a:pPr>
                <a:r>
                  <a:rPr lang="en-US" b="1" dirty="0"/>
                  <a:t>Ln(Probability)(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𝝓</m:t>
                    </m:r>
                  </m:oMath>
                </a14:m>
                <a:r>
                  <a:rPr lang="en-US" b="1" dirty="0"/>
                  <a:t>) =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b="1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1" i="1" smtClean="0">
                            <a:latin typeface="Cambria Math" panose="02040503050406030204" pitchFamily="18" charset="0"/>
                          </a:rPr>
                          <m:t>𝒊</m:t>
                        </m:r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𝟎</m:t>
                        </m:r>
                      </m:sub>
                      <m:sup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𝑵</m:t>
                        </m:r>
                      </m:sup>
                      <m:e>
                        <m:f>
                          <m:fPr>
                            <m:ctrlPr>
                              <a:rPr lang="en-US" b="1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b="1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b="1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b="1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1" i="1" smtClean="0">
                                            <a:latin typeface="Cambria Math" panose="02040503050406030204" pitchFamily="18" charset="0"/>
                                          </a:rPr>
                                          <m:t>𝑰</m:t>
                                        </m:r>
                                      </m:e>
                                      <m:sub>
                                        <m:r>
                                          <a:rPr lang="en-US" b="1" i="1" smtClean="0">
                                            <a:latin typeface="Cambria Math" panose="02040503050406030204" pitchFamily="18" charset="0"/>
                                          </a:rPr>
                                          <m:t>𝒊</m:t>
                                        </m:r>
                                      </m:sub>
                                    </m:sSub>
                                    <m:r>
                                      <a:rPr lang="en-US" b="1" i="1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sSub>
                                      <m:sSubPr>
                                        <m:ctrlPr>
                                          <a:rPr lang="en-US" b="1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1" i="1" smtClean="0">
                                            <a:latin typeface="Cambria Math" panose="02040503050406030204" pitchFamily="18" charset="0"/>
                                          </a:rPr>
                                          <m:t>𝝁</m:t>
                                        </m:r>
                                      </m:e>
                                      <m:sub>
                                        <m:r>
                                          <a:rPr lang="en-US" b="1" i="1" smtClean="0">
                                            <a:latin typeface="Cambria Math" panose="02040503050406030204" pitchFamily="18" charset="0"/>
                                          </a:rPr>
                                          <m:t>𝒊</m:t>
                                        </m:r>
                                      </m:sub>
                                    </m:sSub>
                                    <m:d>
                                      <m:dPr>
                                        <m:ctrlPr>
                                          <a:rPr lang="en-US" b="1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b="1" i="1" smtClean="0">
                                            <a:latin typeface="Cambria Math" panose="02040503050406030204" pitchFamily="18" charset="0"/>
                                          </a:rPr>
                                          <m:t>𝝓</m:t>
                                        </m:r>
                                      </m:e>
                                    </m:d>
                                  </m:e>
                                </m:d>
                              </m:e>
                              <m:sup>
                                <m:r>
                                  <a:rPr lang="en-US" b="1" i="1" smtClean="0">
                                    <a:latin typeface="Cambria Math" panose="02040503050406030204" pitchFamily="18" charset="0"/>
                                  </a:rPr>
                                  <m:t>𝟐</m:t>
                                </m:r>
                              </m:sup>
                            </m:sSup>
                          </m:num>
                          <m:den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𝟐</m:t>
                            </m:r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𝝈</m:t>
                            </m:r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m:rPr>
                                <m:lit/>
                              </m:rPr>
                              <a:rPr lang="en-US" b="1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𝝓</m:t>
                            </m:r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den>
                        </m:f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nary>
                  </m:oMath>
                </a14:m>
                <a:endParaRPr lang="en-US" b="1" dirty="0"/>
              </a:p>
            </p:txBody>
          </p:sp>
        </mc:Choice>
        <mc:Fallback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F9CFEE8B-5C03-D24F-B6F1-4EDC395F3EA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76207" y="618218"/>
                <a:ext cx="3554492" cy="5557421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 w="9525"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219690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8D1892-92A0-EC40-99B0-776FB4FC05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Classical Model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587E212-CB5B-C448-A062-2EC7CBB678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0783" y="537966"/>
            <a:ext cx="7827842" cy="5648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5764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8D1892-92A0-EC40-99B0-776FB4FC05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Classical Model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8DE87A6-72CA-044D-AD98-AC61FEACFA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0834" y="474662"/>
            <a:ext cx="7967739" cy="5772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85997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S" val="1,2"/>
  <p:tag name="THINKCELLPRESENTATIONDONOTDELETE" val="&lt;?xml version=&quot;1.0&quot; encoding=&quot;UTF-16&quot; standalone=&quot;yes&quot;?&gt;&lt;root reqver=&quot;23045&quot;&gt;&lt;version val=&quot;24121&quot;/&gt;&lt;CPresentation id=&quot;1&quot;&gt;&lt;m_precDefaultNumber&gt;&lt;m_bNumberIsYear val=&quot;1&quot;/&gt;&lt;m_chMinusSymbol&gt;-&lt;/m_chMinusSymbol&gt;&lt;m_chDecimalSymbol17909&gt;.&lt;/m_chDecimalSymbol17909&gt;&lt;m_nGroupingDigits17909 val=&quot;3&quot;/&gt;&lt;m_chGroupingSymbol17909&gt;,&lt;/m_chGroupingSymbol17909&gt;&lt;m_yearfmt&gt;&lt;begin val=&quot;0&quot;/&gt;&lt;end val=&quot;4&quot;/&gt;&lt;/m_yearfmt&gt;&lt;/m_precDefaultNumber&gt;&lt;m_precDefaultPercent&gt;&lt;m_bNumberIsYear val=&quot;1&quot;/&gt;&lt;m_chMinusSymbol&gt;-&lt;/m_chMinusSymbol&gt;&lt;m_nDecimalDigits17909 val=&quot;0&quot;/&gt;&lt;m_chDecimalSymbol17909&gt;.&lt;/m_chDecimalSymbol17909&gt;&lt;m_nGroupingDigits17909 val=&quot;3&quot;/&gt;&lt;m_chGroupingSymbol17909&gt;,&lt;/m_chGroupingSymbol17909&gt;&lt;m_strSuffix17909&gt;%&lt;/m_strSuffix17909&gt;&lt;m_yearfmt&gt;&lt;begin val=&quot;0&quot;/&gt;&lt;end val=&quot;4&quot;/&gt;&lt;/m_yearfmt&gt;&lt;/m_precDefaultPercent&gt;&lt;m_precDefaultDate&gt;&lt;m_bNumberIsYear val=&quot;0&quot;/&gt;&lt;m_strFormatTime&gt;%d-%1-%Y&lt;/m_strFormatTime&gt;&lt;m_yearfmt&gt;&lt;begin val=&quot;0&quot;/&gt;&lt;end val=&quot;0&quot;/&gt;&lt;/m_yearfmt&gt;&lt;/m_precDefaultDate&gt;&lt;m_precDefaultYear&gt;&lt;m_bNumberIsYear val=&quot;0&quot;/&gt;&lt;m_strFormatTime&gt;%Y&lt;/m_strFormatTime&gt;&lt;m_yearfmt&gt;&lt;begin val=&quot;0&quot;/&gt;&lt;end val=&quot;0&quot;/&gt;&lt;/m_yearfmt&gt;&lt;/m_precDefaultYear&gt;&lt;m_precDefaultQuarter&gt;&lt;m_bNumberIsYear val=&quot;0&quot;/&gt;&lt;m_strFormatTime&gt;Q%5&lt;/m_strFormatTime&gt;&lt;m_yearfmt&gt;&lt;begin val=&quot;0&quot;/&gt;&lt;end val=&quot;4&quot;/&gt;&lt;/m_yearfmt&gt;&lt;/m_precDefaultQuarter&gt;&lt;m_precDefaultMonth&gt;&lt;m_bNumberIsYear val=&quot;0&quot;/&gt;&lt;m_strFormatTime&gt;%1&lt;/m_strFormatTime&gt;&lt;m_yearfmt&gt;&lt;begin val=&quot;0&quot;/&gt;&lt;end val=&quot;4&quot;/&gt;&lt;/m_yearfmt&gt;&lt;/m_precDefaultMonth&gt;&lt;m_precDefaultWeek&gt;&lt;m_bNumberIsYear val=&quot;0&quot;/&gt;&lt;m_strFormatTime&gt;%4&lt;/m_strFormatTime&gt;&lt;m_yearfmt&gt;&lt;begin val=&quot;0&quot;/&gt;&lt;end val=&quot;4&quot;/&gt;&lt;/m_yearfmt&gt;&lt;/m_precDefaultWeek&gt;&lt;m_precDefaultDay&gt;&lt;m_bNumberIsYear val=&quot;0&quot;/&gt;&lt;m_strFormatTime&gt;%d&lt;/m_strFormatTime&gt;&lt;m_yearfmt&gt;&lt;begin val=&quot;0&quot;/&gt;&lt;end val=&quot;4&quot;/&gt;&lt;/m_yearfmt&gt;&lt;/m_precDefaultDay&gt;&lt;m_mruColor&gt;&lt;m_vecMRU length=&quot;4&quot;&gt;&lt;elem m_fUsage=&quot;2.30048999999999990000E+000&quot;&gt;&lt;m_msothmcolidx val=&quot;0&quot;/&gt;&lt;m_rgb r=&quot;66&quot; g=&quot;66&quot; b=&quot;66&quot;/&gt;&lt;m_nBrightness val=&quot;0&quot;/&gt;&lt;/elem&gt;&lt;elem m_fUsage=&quot;1.00000000000000000000E+000&quot;&gt;&lt;m_msothmcolidx val=&quot;0&quot;/&gt;&lt;m_rgb r=&quot;F2&quot; g=&quot;7F&quot; b=&quot;00&quot;/&gt;&lt;m_nBrightness val=&quot;0&quot;/&gt;&lt;/elem&gt;&lt;elem m_fUsage=&quot;7.29000000000000090000E-001&quot;&gt;&lt;m_msothmcolidx val=&quot;0&quot;/&gt;&lt;m_rgb r=&quot;CD&quot; g=&quot;20&quot; b=&quot;2C&quot;/&gt;&lt;m_nBrightness val=&quot;0&quot;/&gt;&lt;/elem&gt;&lt;elem m_fUsage=&quot;6.56100000000000130000E-001&quot;&gt;&lt;m_msothmcolidx val=&quot;0&quot;/&gt;&lt;m_rgb r=&quot;A3&quot; g=&quot;B3&quot; b=&quot;00&quot;/&gt;&lt;m_nBrightness val=&quot;0&quot;/&gt;&lt;/elem&gt;&lt;/m_vecMRU&gt;&lt;/m_mruColor&gt;&lt;m_eweekdayFirstOfWeek val=&quot;2&quot;/&gt;&lt;m_eweekdayFirstOfWorkweek val=&quot;2&quot;/&gt;&lt;m_eweekdayFirstOfWeekend val=&quot;7&quot;/&gt;&lt;/CPresentation&gt;&lt;/root&gt;"/>
  <p:tag name="TPVERSION" val="5"/>
  <p:tag name="TPFULLVERSION" val="5.3.2.24"/>
  <p:tag name="PPTVERSION" val="14"/>
  <p:tag name="TPOS" val="2"/>
  <p:tag name="APLORISREVISION" val="14"/>
  <p:tag name="ISNEWSLIDENUMBER" val="True"/>
  <p:tag name="NEWNAMES2" val="True"/>
  <p:tag name="PREVIOUSNAME" val="C:\Temp\Development\McK FirmFormat\McKinsey.FirmFormat-insiders\McK FirmFormat Templates\Templates\Firm Format - template - LOP - wide - RL.potx"/>
  <p:tag name="TEMPLATECREATED" val="2019-06-12 12:04 PM"/>
  <p:tag name="TEMPLATELASTEDITED" val="2019-06-24 02:20 PM"/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4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  <p:tag name="ANGLE" val="5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5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  <p:tag name="ANGLE" val="4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4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  <p:tag name="ANGLE" val="2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2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  <p:tag name="ANGLE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Logo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Logo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1B4iLI9oGfXr3G1g__yR2g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Flow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SingleBoatShape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Flow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Flow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SingleBoatShap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dUVaNioeQEy1srSxzx_jYw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SingleBoatText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SingleBoatShape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SingleBoatText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SingleBoatShape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SingleBoatText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SingleBoatShape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SingleBoatShape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SingleBoatShape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SingleBoatShape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SingleBoatShap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SingleBoatShape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SingleBoatShape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SingleBoatShape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LytJvSRAi07Suk9UEmwZtA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No9BUjy74XGN_oYthdswKA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Flow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Flow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Flow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SingleBoatShape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SingleBoatText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SingleBoatShape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SingleBoatText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SingleBoatShape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SingleBoatText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  <p:tag name="ANGLE" val="3"/>
</p:tagLst>
</file>

<file path=ppt/theme/theme1.xml><?xml version="1.0" encoding="utf-8"?>
<a:theme xmlns:a="http://schemas.openxmlformats.org/drawingml/2006/main" name="Firm Format - template_Blue">
  <a:themeElements>
    <a:clrScheme name="McKinsey Cyan-Blue">
      <a:dk1>
        <a:srgbClr val="000000"/>
      </a:dk1>
      <a:lt1>
        <a:srgbClr val="FFFFFF"/>
      </a:lt1>
      <a:dk2>
        <a:srgbClr val="002960"/>
      </a:dk2>
      <a:lt2>
        <a:srgbClr val="FFFFFF"/>
      </a:lt2>
      <a:accent1>
        <a:srgbClr val="C9F0FF"/>
      </a:accent1>
      <a:accent2>
        <a:srgbClr val="00ADEF"/>
      </a:accent2>
      <a:accent3>
        <a:srgbClr val="0065BD"/>
      </a:accent3>
      <a:accent4>
        <a:srgbClr val="002960"/>
      </a:accent4>
      <a:accent5>
        <a:srgbClr val="F27F00"/>
      </a:accent5>
      <a:accent6>
        <a:srgbClr val="808080"/>
      </a:accent6>
      <a:hlink>
        <a:srgbClr val="006983"/>
      </a:hlink>
      <a:folHlink>
        <a:srgbClr val="333333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9525">
          <a:solidFill>
            <a:schemeClr val="accent6"/>
          </a:solidFill>
        </a:ln>
      </a:spPr>
      <a:bodyPr rtlCol="0" anchor="ctr"/>
      <a:lstStyle>
        <a:defPPr algn="ctr">
          <a:defRPr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accent6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McKinsey Grey-Blue">
        <a:dk1>
          <a:srgbClr val="000000"/>
        </a:dk1>
        <a:lt1>
          <a:srgbClr val="FFFFFF"/>
        </a:lt1>
        <a:dk2>
          <a:srgbClr val="002960"/>
        </a:dk2>
        <a:lt2>
          <a:srgbClr val="FFFFFF"/>
        </a:lt2>
        <a:accent1>
          <a:srgbClr val="C5C5C5"/>
        </a:accent1>
        <a:accent2>
          <a:srgbClr val="00ADEF"/>
        </a:accent2>
        <a:accent3>
          <a:srgbClr val="0065BD"/>
        </a:accent3>
        <a:accent4>
          <a:srgbClr val="002960"/>
        </a:accent4>
        <a:accent5>
          <a:srgbClr val="F27F00"/>
        </a:accent5>
        <a:accent6>
          <a:srgbClr val="808080"/>
        </a:accent6>
        <a:hlink>
          <a:srgbClr val="0065BD"/>
        </a:hlink>
        <a:folHlink>
          <a:srgbClr val="00296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cKinsey Cyan-Blue">
        <a:dk1>
          <a:srgbClr val="000000"/>
        </a:dk1>
        <a:lt1>
          <a:srgbClr val="FFFFFF"/>
        </a:lt1>
        <a:dk2>
          <a:srgbClr val="002960"/>
        </a:dk2>
        <a:lt2>
          <a:srgbClr val="FFFFFF"/>
        </a:lt2>
        <a:accent1>
          <a:srgbClr val="C9F0FF"/>
        </a:accent1>
        <a:accent2>
          <a:srgbClr val="00ADEF"/>
        </a:accent2>
        <a:accent3>
          <a:srgbClr val="0065BD"/>
        </a:accent3>
        <a:accent4>
          <a:srgbClr val="002960"/>
        </a:accent4>
        <a:accent5>
          <a:srgbClr val="F27F00"/>
        </a:accent5>
        <a:accent6>
          <a:srgbClr val="808080"/>
        </a:accent6>
        <a:hlink>
          <a:srgbClr val="006983"/>
        </a:hlink>
        <a:folHlink>
          <a:srgbClr val="333333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Firm Format - template - blue - wide.potx" id="{13C89596-CA46-49FE-8759-AF466791A752}" vid="{129FEF66-2A94-41F7-B48D-E9EEFD99D971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FFFFFF"/>
      </a:accent1>
      <a:accent2>
        <a:srgbClr val="D0D0D0"/>
      </a:accent2>
      <a:accent3>
        <a:srgbClr val="FFFFFF"/>
      </a:accent3>
      <a:accent4>
        <a:srgbClr val="000000"/>
      </a:accent4>
      <a:accent5>
        <a:srgbClr val="FFFFFF"/>
      </a:accent5>
      <a:accent6>
        <a:srgbClr val="BCBCBC"/>
      </a:accent6>
      <a:hlink>
        <a:srgbClr val="909090"/>
      </a:hlink>
      <a:folHlink>
        <a:srgbClr val="000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Firm Format - English (United States) - Blue - Wide</Template>
  <TotalTime>0</TotalTime>
  <Words>226</Words>
  <Application>Microsoft Macintosh PowerPoint</Application>
  <PresentationFormat>Произвольный</PresentationFormat>
  <Paragraphs>61</Paragraphs>
  <Slides>15</Slides>
  <Notes>1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19" baseType="lpstr">
      <vt:lpstr>Arial</vt:lpstr>
      <vt:lpstr>Cambria Math</vt:lpstr>
      <vt:lpstr>Firm Format - template_Blue</vt:lpstr>
      <vt:lpstr>think-cell Slide</vt:lpstr>
      <vt:lpstr>Machine learning in optical metrology</vt:lpstr>
      <vt:lpstr>Problem</vt:lpstr>
      <vt:lpstr>Summary</vt:lpstr>
      <vt:lpstr>Classical Model</vt:lpstr>
      <vt:lpstr>Classical Model</vt:lpstr>
      <vt:lpstr>Classical Model</vt:lpstr>
      <vt:lpstr>Classical Model</vt:lpstr>
      <vt:lpstr>Classical Model</vt:lpstr>
      <vt:lpstr>Classical Model</vt:lpstr>
      <vt:lpstr>Classical model</vt:lpstr>
      <vt:lpstr>Convolutional Neural Network (CNN)</vt:lpstr>
      <vt:lpstr>Principle Component Analysis + neural network</vt:lpstr>
      <vt:lpstr>Ensemble methods</vt:lpstr>
      <vt:lpstr>Ensemble efficiency</vt:lpstr>
      <vt:lpstr>Future steps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1</cp:revision>
  <cp:lastPrinted>2015-09-09T11:04:28Z</cp:lastPrinted>
  <dcterms:created xsi:type="dcterms:W3CDTF">2019-09-23T14:08:02Z</dcterms:created>
  <dcterms:modified xsi:type="dcterms:W3CDTF">2019-10-03T15:11:38Z</dcterms:modified>
  <cp:category/>
  <cp:contentStatus/>
  <dc:language/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PT">
    <vt:lpwstr>Hello</vt:lpwstr>
  </property>
  <property fmtid="{D5CDD505-2E9C-101B-9397-08002B2CF9AE}" pid="3" name="TemplateCreated">
    <vt:lpwstr>2019-06-12 12:04 PM</vt:lpwstr>
  </property>
  <property fmtid="{D5CDD505-2E9C-101B-9397-08002B2CF9AE}" pid="4" name="TemplateLastEdited">
    <vt:lpwstr>2019-06-24 02:20 PM</vt:lpwstr>
  </property>
</Properties>
</file>